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sldIdLst>
    <p:sldId id="256" r:id="rId2"/>
  </p:sldIdLst>
  <p:sldSz cx="32397700" cy="39603363"/>
  <p:notesSz cx="6858000" cy="9144000"/>
  <p:defaultTextStyle>
    <a:defPPr>
      <a:defRPr lang="en-US"/>
    </a:defPPr>
    <a:lvl1pPr marL="0" algn="l" defTabSz="8000086" rtl="0" eaLnBrk="1" latinLnBrk="0" hangingPunct="1">
      <a:defRPr sz="15700" kern="1200">
        <a:solidFill>
          <a:schemeClr val="tx1"/>
        </a:solidFill>
        <a:latin typeface="+mn-lt"/>
        <a:ea typeface="+mn-ea"/>
        <a:cs typeface="+mn-cs"/>
      </a:defRPr>
    </a:lvl1pPr>
    <a:lvl2pPr marL="4000043" algn="l" defTabSz="8000086" rtl="0" eaLnBrk="1" latinLnBrk="0" hangingPunct="1">
      <a:defRPr sz="15700" kern="1200">
        <a:solidFill>
          <a:schemeClr val="tx1"/>
        </a:solidFill>
        <a:latin typeface="+mn-lt"/>
        <a:ea typeface="+mn-ea"/>
        <a:cs typeface="+mn-cs"/>
      </a:defRPr>
    </a:lvl2pPr>
    <a:lvl3pPr marL="8000086" algn="l" defTabSz="8000086" rtl="0" eaLnBrk="1" latinLnBrk="0" hangingPunct="1">
      <a:defRPr sz="15700" kern="1200">
        <a:solidFill>
          <a:schemeClr val="tx1"/>
        </a:solidFill>
        <a:latin typeface="+mn-lt"/>
        <a:ea typeface="+mn-ea"/>
        <a:cs typeface="+mn-cs"/>
      </a:defRPr>
    </a:lvl3pPr>
    <a:lvl4pPr marL="12000128" algn="l" defTabSz="8000086" rtl="0" eaLnBrk="1" latinLnBrk="0" hangingPunct="1">
      <a:defRPr sz="15700" kern="1200">
        <a:solidFill>
          <a:schemeClr val="tx1"/>
        </a:solidFill>
        <a:latin typeface="+mn-lt"/>
        <a:ea typeface="+mn-ea"/>
        <a:cs typeface="+mn-cs"/>
      </a:defRPr>
    </a:lvl4pPr>
    <a:lvl5pPr marL="16000171" algn="l" defTabSz="8000086" rtl="0" eaLnBrk="1" latinLnBrk="0" hangingPunct="1">
      <a:defRPr sz="15700" kern="1200">
        <a:solidFill>
          <a:schemeClr val="tx1"/>
        </a:solidFill>
        <a:latin typeface="+mn-lt"/>
        <a:ea typeface="+mn-ea"/>
        <a:cs typeface="+mn-cs"/>
      </a:defRPr>
    </a:lvl5pPr>
    <a:lvl6pPr marL="20000214" algn="l" defTabSz="8000086" rtl="0" eaLnBrk="1" latinLnBrk="0" hangingPunct="1">
      <a:defRPr sz="15700" kern="1200">
        <a:solidFill>
          <a:schemeClr val="tx1"/>
        </a:solidFill>
        <a:latin typeface="+mn-lt"/>
        <a:ea typeface="+mn-ea"/>
        <a:cs typeface="+mn-cs"/>
      </a:defRPr>
    </a:lvl6pPr>
    <a:lvl7pPr marL="24000257" algn="l" defTabSz="8000086" rtl="0" eaLnBrk="1" latinLnBrk="0" hangingPunct="1">
      <a:defRPr sz="15700" kern="1200">
        <a:solidFill>
          <a:schemeClr val="tx1"/>
        </a:solidFill>
        <a:latin typeface="+mn-lt"/>
        <a:ea typeface="+mn-ea"/>
        <a:cs typeface="+mn-cs"/>
      </a:defRPr>
    </a:lvl7pPr>
    <a:lvl8pPr marL="28000300" algn="l" defTabSz="8000086" rtl="0" eaLnBrk="1" latinLnBrk="0" hangingPunct="1">
      <a:defRPr sz="15700" kern="1200">
        <a:solidFill>
          <a:schemeClr val="tx1"/>
        </a:solidFill>
        <a:latin typeface="+mn-lt"/>
        <a:ea typeface="+mn-ea"/>
        <a:cs typeface="+mn-cs"/>
      </a:defRPr>
    </a:lvl8pPr>
    <a:lvl9pPr marL="32000342" algn="l" defTabSz="8000086" rtl="0" eaLnBrk="1" latinLnBrk="0" hangingPunct="1">
      <a:defRPr sz="15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74">
          <p15:clr>
            <a:srgbClr val="A4A3A4"/>
          </p15:clr>
        </p15:guide>
        <p15:guide id="2" pos="102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6092" autoAdjust="0"/>
  </p:normalViewPr>
  <p:slideViewPr>
    <p:cSldViewPr>
      <p:cViewPr>
        <p:scale>
          <a:sx n="42" d="100"/>
          <a:sy n="42" d="100"/>
        </p:scale>
        <p:origin x="-1860" y="30"/>
      </p:cViewPr>
      <p:guideLst>
        <p:guide orient="horz" pos="12474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828" y="12302718"/>
            <a:ext cx="27538045" cy="84890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9655" y="22441906"/>
            <a:ext cx="22678390" cy="1012085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00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000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000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000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000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0002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0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0003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07D2-BEFA-4C2D-A2CF-B46F4BC6CC45}" type="datetimeFigureOut">
              <a:rPr lang="en-US" smtClean="0"/>
              <a:pPr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53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07D2-BEFA-4C2D-A2CF-B46F4BC6CC45}" type="datetimeFigureOut">
              <a:rPr lang="en-US" smtClean="0"/>
              <a:pPr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873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1083" y="1695982"/>
            <a:ext cx="725582" cy="36037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3122" y="1695982"/>
            <a:ext cx="1648017" cy="36037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07D2-BEFA-4C2D-A2CF-B46F4BC6CC45}" type="datetimeFigureOut">
              <a:rPr lang="en-US" smtClean="0"/>
              <a:pPr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174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07D2-BEFA-4C2D-A2CF-B46F4BC6CC45}" type="datetimeFigureOut">
              <a:rPr lang="en-US" smtClean="0"/>
              <a:pPr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231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184" y="25448831"/>
            <a:ext cx="27538045" cy="7865668"/>
          </a:xfrm>
        </p:spPr>
        <p:txBody>
          <a:bodyPr anchor="t"/>
          <a:lstStyle>
            <a:lvl1pPr algn="l">
              <a:defRPr sz="35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184" y="16785604"/>
            <a:ext cx="27538045" cy="8663230"/>
          </a:xfrm>
        </p:spPr>
        <p:txBody>
          <a:bodyPr anchor="b"/>
          <a:lstStyle>
            <a:lvl1pPr marL="0" indent="0">
              <a:buNone/>
              <a:defRPr sz="17500">
                <a:solidFill>
                  <a:schemeClr val="tx1">
                    <a:tint val="75000"/>
                  </a:schemeClr>
                </a:solidFill>
              </a:defRPr>
            </a:lvl1pPr>
            <a:lvl2pPr marL="4000043" indent="0">
              <a:buNone/>
              <a:defRPr sz="15700">
                <a:solidFill>
                  <a:schemeClr val="tx1">
                    <a:tint val="75000"/>
                  </a:schemeClr>
                </a:solidFill>
              </a:defRPr>
            </a:lvl2pPr>
            <a:lvl3pPr marL="8000086" indent="0">
              <a:buNone/>
              <a:defRPr sz="14000">
                <a:solidFill>
                  <a:schemeClr val="tx1">
                    <a:tint val="75000"/>
                  </a:schemeClr>
                </a:solidFill>
              </a:defRPr>
            </a:lvl3pPr>
            <a:lvl4pPr marL="12000128" indent="0">
              <a:buNone/>
              <a:defRPr sz="12200">
                <a:solidFill>
                  <a:schemeClr val="tx1">
                    <a:tint val="75000"/>
                  </a:schemeClr>
                </a:solidFill>
              </a:defRPr>
            </a:lvl4pPr>
            <a:lvl5pPr marL="16000171" indent="0">
              <a:buNone/>
              <a:defRPr sz="12200">
                <a:solidFill>
                  <a:schemeClr val="tx1">
                    <a:tint val="75000"/>
                  </a:schemeClr>
                </a:solidFill>
              </a:defRPr>
            </a:lvl5pPr>
            <a:lvl6pPr marL="20000214" indent="0">
              <a:buNone/>
              <a:defRPr sz="12200">
                <a:solidFill>
                  <a:schemeClr val="tx1">
                    <a:tint val="75000"/>
                  </a:schemeClr>
                </a:solidFill>
              </a:defRPr>
            </a:lvl6pPr>
            <a:lvl7pPr marL="24000257" indent="0">
              <a:buNone/>
              <a:defRPr sz="12200">
                <a:solidFill>
                  <a:schemeClr val="tx1">
                    <a:tint val="75000"/>
                  </a:schemeClr>
                </a:solidFill>
              </a:defRPr>
            </a:lvl7pPr>
            <a:lvl8pPr marL="28000300" indent="0">
              <a:buNone/>
              <a:defRPr sz="12200">
                <a:solidFill>
                  <a:schemeClr val="tx1">
                    <a:tint val="75000"/>
                  </a:schemeClr>
                </a:solidFill>
              </a:defRPr>
            </a:lvl8pPr>
            <a:lvl9pPr marL="32000342" indent="0">
              <a:buNone/>
              <a:defRPr sz="1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07D2-BEFA-4C2D-A2CF-B46F4BC6CC45}" type="datetimeFigureOut">
              <a:rPr lang="en-US" smtClean="0"/>
              <a:pPr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353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122" y="9855007"/>
            <a:ext cx="1186782" cy="27878197"/>
          </a:xfrm>
        </p:spPr>
        <p:txBody>
          <a:bodyPr/>
          <a:lstStyle>
            <a:lvl1pPr>
              <a:defRPr sz="24500"/>
            </a:lvl1pPr>
            <a:lvl2pPr>
              <a:defRPr sz="21000"/>
            </a:lvl2pPr>
            <a:lvl3pPr>
              <a:defRPr sz="17500"/>
            </a:lvl3pPr>
            <a:lvl4pPr>
              <a:defRPr sz="15700"/>
            </a:lvl4pPr>
            <a:lvl5pPr>
              <a:defRPr sz="15700"/>
            </a:lvl5pPr>
            <a:lvl6pPr>
              <a:defRPr sz="15700"/>
            </a:lvl6pPr>
            <a:lvl7pPr>
              <a:defRPr sz="15700"/>
            </a:lvl7pPr>
            <a:lvl8pPr>
              <a:defRPr sz="15700"/>
            </a:lvl8pPr>
            <a:lvl9pPr>
              <a:defRPr sz="15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89866" y="9855007"/>
            <a:ext cx="1186782" cy="27878197"/>
          </a:xfrm>
        </p:spPr>
        <p:txBody>
          <a:bodyPr/>
          <a:lstStyle>
            <a:lvl1pPr>
              <a:defRPr sz="24500"/>
            </a:lvl1pPr>
            <a:lvl2pPr>
              <a:defRPr sz="21000"/>
            </a:lvl2pPr>
            <a:lvl3pPr>
              <a:defRPr sz="17500"/>
            </a:lvl3pPr>
            <a:lvl4pPr>
              <a:defRPr sz="15700"/>
            </a:lvl4pPr>
            <a:lvl5pPr>
              <a:defRPr sz="15700"/>
            </a:lvl5pPr>
            <a:lvl6pPr>
              <a:defRPr sz="15700"/>
            </a:lvl6pPr>
            <a:lvl7pPr>
              <a:defRPr sz="15700"/>
            </a:lvl7pPr>
            <a:lvl8pPr>
              <a:defRPr sz="15700"/>
            </a:lvl8pPr>
            <a:lvl9pPr>
              <a:defRPr sz="15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07D2-BEFA-4C2D-A2CF-B46F4BC6CC45}" type="datetimeFigureOut">
              <a:rPr lang="en-US" smtClean="0"/>
              <a:pPr/>
              <a:t>1/15/2021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086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885" y="1585970"/>
            <a:ext cx="29157930" cy="660056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9903" y="8864926"/>
            <a:ext cx="14314618" cy="3694479"/>
          </a:xfrm>
        </p:spPr>
        <p:txBody>
          <a:bodyPr anchor="b"/>
          <a:lstStyle>
            <a:lvl1pPr marL="0" indent="0">
              <a:buNone/>
              <a:defRPr sz="21000" b="1"/>
            </a:lvl1pPr>
            <a:lvl2pPr marL="4000043" indent="0">
              <a:buNone/>
              <a:defRPr sz="17500" b="1"/>
            </a:lvl2pPr>
            <a:lvl3pPr marL="8000086" indent="0">
              <a:buNone/>
              <a:defRPr sz="15700" b="1"/>
            </a:lvl3pPr>
            <a:lvl4pPr marL="12000128" indent="0">
              <a:buNone/>
              <a:defRPr sz="14000" b="1"/>
            </a:lvl4pPr>
            <a:lvl5pPr marL="16000171" indent="0">
              <a:buNone/>
              <a:defRPr sz="14000" b="1"/>
            </a:lvl5pPr>
            <a:lvl6pPr marL="20000214" indent="0">
              <a:buNone/>
              <a:defRPr sz="14000" b="1"/>
            </a:lvl6pPr>
            <a:lvl7pPr marL="24000257" indent="0">
              <a:buNone/>
              <a:defRPr sz="14000" b="1"/>
            </a:lvl7pPr>
            <a:lvl8pPr marL="28000300" indent="0">
              <a:buNone/>
              <a:defRPr sz="14000" b="1"/>
            </a:lvl8pPr>
            <a:lvl9pPr marL="32000342" indent="0">
              <a:buNone/>
              <a:defRPr sz="14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9903" y="12559404"/>
            <a:ext cx="14314618" cy="22817773"/>
          </a:xfrm>
        </p:spPr>
        <p:txBody>
          <a:bodyPr/>
          <a:lstStyle>
            <a:lvl1pPr>
              <a:defRPr sz="21000"/>
            </a:lvl1pPr>
            <a:lvl2pPr>
              <a:defRPr sz="17500"/>
            </a:lvl2pPr>
            <a:lvl3pPr>
              <a:defRPr sz="15700"/>
            </a:lvl3pPr>
            <a:lvl4pPr>
              <a:defRPr sz="14000"/>
            </a:lvl4pPr>
            <a:lvl5pPr>
              <a:defRPr sz="14000"/>
            </a:lvl5pPr>
            <a:lvl6pPr>
              <a:defRPr sz="14000"/>
            </a:lvl6pPr>
            <a:lvl7pPr>
              <a:defRPr sz="14000"/>
            </a:lvl7pPr>
            <a:lvl8pPr>
              <a:defRPr sz="14000"/>
            </a:lvl8pPr>
            <a:lvl9pPr>
              <a:defRPr sz="14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57564" y="8864926"/>
            <a:ext cx="14320251" cy="3694479"/>
          </a:xfrm>
        </p:spPr>
        <p:txBody>
          <a:bodyPr anchor="b"/>
          <a:lstStyle>
            <a:lvl1pPr marL="0" indent="0">
              <a:buNone/>
              <a:defRPr sz="21000" b="1"/>
            </a:lvl1pPr>
            <a:lvl2pPr marL="4000043" indent="0">
              <a:buNone/>
              <a:defRPr sz="17500" b="1"/>
            </a:lvl2pPr>
            <a:lvl3pPr marL="8000086" indent="0">
              <a:buNone/>
              <a:defRPr sz="15700" b="1"/>
            </a:lvl3pPr>
            <a:lvl4pPr marL="12000128" indent="0">
              <a:buNone/>
              <a:defRPr sz="14000" b="1"/>
            </a:lvl4pPr>
            <a:lvl5pPr marL="16000171" indent="0">
              <a:buNone/>
              <a:defRPr sz="14000" b="1"/>
            </a:lvl5pPr>
            <a:lvl6pPr marL="20000214" indent="0">
              <a:buNone/>
              <a:defRPr sz="14000" b="1"/>
            </a:lvl6pPr>
            <a:lvl7pPr marL="24000257" indent="0">
              <a:buNone/>
              <a:defRPr sz="14000" b="1"/>
            </a:lvl7pPr>
            <a:lvl8pPr marL="28000300" indent="0">
              <a:buNone/>
              <a:defRPr sz="14000" b="1"/>
            </a:lvl8pPr>
            <a:lvl9pPr marL="32000342" indent="0">
              <a:buNone/>
              <a:defRPr sz="14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57564" y="12559404"/>
            <a:ext cx="14320251" cy="22817773"/>
          </a:xfrm>
        </p:spPr>
        <p:txBody>
          <a:bodyPr/>
          <a:lstStyle>
            <a:lvl1pPr>
              <a:defRPr sz="21000"/>
            </a:lvl1pPr>
            <a:lvl2pPr>
              <a:defRPr sz="17500"/>
            </a:lvl2pPr>
            <a:lvl3pPr>
              <a:defRPr sz="15700"/>
            </a:lvl3pPr>
            <a:lvl4pPr>
              <a:defRPr sz="14000"/>
            </a:lvl4pPr>
            <a:lvl5pPr>
              <a:defRPr sz="14000"/>
            </a:lvl5pPr>
            <a:lvl6pPr>
              <a:defRPr sz="14000"/>
            </a:lvl6pPr>
            <a:lvl7pPr>
              <a:defRPr sz="14000"/>
            </a:lvl7pPr>
            <a:lvl8pPr>
              <a:defRPr sz="14000"/>
            </a:lvl8pPr>
            <a:lvl9pPr>
              <a:defRPr sz="14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07D2-BEFA-4C2D-A2CF-B46F4BC6CC45}" type="datetimeFigureOut">
              <a:rPr lang="en-US" smtClean="0"/>
              <a:pPr/>
              <a:t>1/15/2021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1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07D2-BEFA-4C2D-A2CF-B46F4BC6CC45}" type="datetimeFigureOut">
              <a:rPr lang="en-US" smtClean="0"/>
              <a:pPr/>
              <a:t>1/15/2021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85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07D2-BEFA-4C2D-A2CF-B46F4BC6CC45}" type="datetimeFigureOut">
              <a:rPr lang="en-US" smtClean="0"/>
              <a:pPr/>
              <a:t>1/15/2021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260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03" y="1576799"/>
            <a:ext cx="10658609" cy="6710570"/>
          </a:xfrm>
        </p:spPr>
        <p:txBody>
          <a:bodyPr anchor="b"/>
          <a:lstStyle>
            <a:lvl1pPr algn="l">
              <a:defRPr sz="17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6619" y="1576807"/>
            <a:ext cx="18111214" cy="33800376"/>
          </a:xfrm>
        </p:spPr>
        <p:txBody>
          <a:bodyPr/>
          <a:lstStyle>
            <a:lvl1pPr>
              <a:defRPr sz="28000"/>
            </a:lvl1pPr>
            <a:lvl2pPr>
              <a:defRPr sz="24500"/>
            </a:lvl2pPr>
            <a:lvl3pPr>
              <a:defRPr sz="21000"/>
            </a:lvl3pPr>
            <a:lvl4pPr>
              <a:defRPr sz="17500"/>
            </a:lvl4pPr>
            <a:lvl5pPr>
              <a:defRPr sz="17500"/>
            </a:lvl5pPr>
            <a:lvl6pPr>
              <a:defRPr sz="17500"/>
            </a:lvl6pPr>
            <a:lvl7pPr>
              <a:defRPr sz="17500"/>
            </a:lvl7pPr>
            <a:lvl8pPr>
              <a:defRPr sz="17500"/>
            </a:lvl8pPr>
            <a:lvl9pPr>
              <a:defRPr sz="17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9903" y="8287377"/>
            <a:ext cx="10658609" cy="27089806"/>
          </a:xfrm>
        </p:spPr>
        <p:txBody>
          <a:bodyPr/>
          <a:lstStyle>
            <a:lvl1pPr marL="0" indent="0">
              <a:buNone/>
              <a:defRPr sz="12200"/>
            </a:lvl1pPr>
            <a:lvl2pPr marL="4000043" indent="0">
              <a:buNone/>
              <a:defRPr sz="10500"/>
            </a:lvl2pPr>
            <a:lvl3pPr marL="8000086" indent="0">
              <a:buNone/>
              <a:defRPr sz="8700"/>
            </a:lvl3pPr>
            <a:lvl4pPr marL="12000128" indent="0">
              <a:buNone/>
              <a:defRPr sz="7900"/>
            </a:lvl4pPr>
            <a:lvl5pPr marL="16000171" indent="0">
              <a:buNone/>
              <a:defRPr sz="7900"/>
            </a:lvl5pPr>
            <a:lvl6pPr marL="20000214" indent="0">
              <a:buNone/>
              <a:defRPr sz="7900"/>
            </a:lvl6pPr>
            <a:lvl7pPr marL="24000257" indent="0">
              <a:buNone/>
              <a:defRPr sz="7900"/>
            </a:lvl7pPr>
            <a:lvl8pPr marL="28000300" indent="0">
              <a:buNone/>
              <a:defRPr sz="7900"/>
            </a:lvl8pPr>
            <a:lvl9pPr marL="32000342" indent="0">
              <a:buNone/>
              <a:defRPr sz="7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07D2-BEFA-4C2D-A2CF-B46F4BC6CC45}" type="datetimeFigureOut">
              <a:rPr lang="en-US" smtClean="0"/>
              <a:pPr/>
              <a:t>1/15/2021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971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183" y="27722357"/>
            <a:ext cx="19438620" cy="3272783"/>
          </a:xfrm>
        </p:spPr>
        <p:txBody>
          <a:bodyPr anchor="b"/>
          <a:lstStyle>
            <a:lvl1pPr algn="l">
              <a:defRPr sz="17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0183" y="3538636"/>
            <a:ext cx="19438620" cy="23762018"/>
          </a:xfrm>
        </p:spPr>
        <p:txBody>
          <a:bodyPr/>
          <a:lstStyle>
            <a:lvl1pPr marL="0" indent="0">
              <a:buNone/>
              <a:defRPr sz="28000"/>
            </a:lvl1pPr>
            <a:lvl2pPr marL="4000043" indent="0">
              <a:buNone/>
              <a:defRPr sz="24500"/>
            </a:lvl2pPr>
            <a:lvl3pPr marL="8000086" indent="0">
              <a:buNone/>
              <a:defRPr sz="21000"/>
            </a:lvl3pPr>
            <a:lvl4pPr marL="12000128" indent="0">
              <a:buNone/>
              <a:defRPr sz="17500"/>
            </a:lvl4pPr>
            <a:lvl5pPr marL="16000171" indent="0">
              <a:buNone/>
              <a:defRPr sz="17500"/>
            </a:lvl5pPr>
            <a:lvl6pPr marL="20000214" indent="0">
              <a:buNone/>
              <a:defRPr sz="17500"/>
            </a:lvl6pPr>
            <a:lvl7pPr marL="24000257" indent="0">
              <a:buNone/>
              <a:defRPr sz="17500"/>
            </a:lvl7pPr>
            <a:lvl8pPr marL="28000300" indent="0">
              <a:buNone/>
              <a:defRPr sz="17500"/>
            </a:lvl8pPr>
            <a:lvl9pPr marL="32000342" indent="0">
              <a:buNone/>
              <a:defRPr sz="17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0183" y="30995140"/>
            <a:ext cx="19438620" cy="4647889"/>
          </a:xfrm>
        </p:spPr>
        <p:txBody>
          <a:bodyPr/>
          <a:lstStyle>
            <a:lvl1pPr marL="0" indent="0">
              <a:buNone/>
              <a:defRPr sz="12200"/>
            </a:lvl1pPr>
            <a:lvl2pPr marL="4000043" indent="0">
              <a:buNone/>
              <a:defRPr sz="10500"/>
            </a:lvl2pPr>
            <a:lvl3pPr marL="8000086" indent="0">
              <a:buNone/>
              <a:defRPr sz="8700"/>
            </a:lvl3pPr>
            <a:lvl4pPr marL="12000128" indent="0">
              <a:buNone/>
              <a:defRPr sz="7900"/>
            </a:lvl4pPr>
            <a:lvl5pPr marL="16000171" indent="0">
              <a:buNone/>
              <a:defRPr sz="7900"/>
            </a:lvl5pPr>
            <a:lvl6pPr marL="20000214" indent="0">
              <a:buNone/>
              <a:defRPr sz="7900"/>
            </a:lvl6pPr>
            <a:lvl7pPr marL="24000257" indent="0">
              <a:buNone/>
              <a:defRPr sz="7900"/>
            </a:lvl7pPr>
            <a:lvl8pPr marL="28000300" indent="0">
              <a:buNone/>
              <a:defRPr sz="7900"/>
            </a:lvl8pPr>
            <a:lvl9pPr marL="32000342" indent="0">
              <a:buNone/>
              <a:defRPr sz="7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07D2-BEFA-4C2D-A2CF-B46F4BC6CC45}" type="datetimeFigureOut">
              <a:rPr lang="en-US" smtClean="0"/>
              <a:pPr/>
              <a:t>1/15/2021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704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19885" y="1585970"/>
            <a:ext cx="29157930" cy="6600561"/>
          </a:xfrm>
          <a:prstGeom prst="rect">
            <a:avLst/>
          </a:prstGeom>
        </p:spPr>
        <p:txBody>
          <a:bodyPr vert="horz" lIns="800009" tIns="400004" rIns="800009" bIns="40000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9885" y="9240785"/>
            <a:ext cx="29157930" cy="26136390"/>
          </a:xfrm>
          <a:prstGeom prst="rect">
            <a:avLst/>
          </a:prstGeom>
        </p:spPr>
        <p:txBody>
          <a:bodyPr vert="horz" lIns="800009" tIns="400004" rIns="800009" bIns="40000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19885" y="36706455"/>
            <a:ext cx="7559463" cy="2108514"/>
          </a:xfrm>
          <a:prstGeom prst="rect">
            <a:avLst/>
          </a:prstGeom>
        </p:spPr>
        <p:txBody>
          <a:bodyPr vert="horz" lIns="800009" tIns="400004" rIns="800009" bIns="400004" rtlCol="0" anchor="ctr"/>
          <a:lstStyle>
            <a:lvl1pPr algn="l">
              <a:defRPr sz="10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C07D2-BEFA-4C2D-A2CF-B46F4BC6CC45}" type="datetimeFigureOut">
              <a:rPr lang="en-US" smtClean="0"/>
              <a:pPr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69214" y="36706455"/>
            <a:ext cx="10259272" cy="2108514"/>
          </a:xfrm>
          <a:prstGeom prst="rect">
            <a:avLst/>
          </a:prstGeom>
        </p:spPr>
        <p:txBody>
          <a:bodyPr vert="horz" lIns="800009" tIns="400004" rIns="800009" bIns="400004" rtlCol="0" anchor="ctr"/>
          <a:lstStyle>
            <a:lvl1pPr algn="ctr">
              <a:defRPr sz="10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18352" y="36706455"/>
            <a:ext cx="7559463" cy="2108514"/>
          </a:xfrm>
          <a:prstGeom prst="rect">
            <a:avLst/>
          </a:prstGeom>
        </p:spPr>
        <p:txBody>
          <a:bodyPr vert="horz" lIns="800009" tIns="400004" rIns="800009" bIns="400004" rtlCol="0" anchor="ctr"/>
          <a:lstStyle>
            <a:lvl1pPr algn="r">
              <a:defRPr sz="10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78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000086" rtl="0" eaLnBrk="1" latinLnBrk="0" hangingPunct="1">
        <a:spcBef>
          <a:spcPct val="0"/>
        </a:spcBef>
        <a:buNone/>
        <a:defRPr sz="38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00032" indent="-3000032" algn="l" defTabSz="8000086" rtl="0" eaLnBrk="1" latinLnBrk="0" hangingPunct="1">
        <a:spcBef>
          <a:spcPct val="20000"/>
        </a:spcBef>
        <a:buFont typeface="Arial" pitchFamily="34" charset="0"/>
        <a:buChar char="•"/>
        <a:defRPr sz="28000" kern="1200">
          <a:solidFill>
            <a:schemeClr val="tx1"/>
          </a:solidFill>
          <a:latin typeface="+mn-lt"/>
          <a:ea typeface="+mn-ea"/>
          <a:cs typeface="+mn-cs"/>
        </a:defRPr>
      </a:lvl1pPr>
      <a:lvl2pPr marL="6500070" indent="-2500027" algn="l" defTabSz="8000086" rtl="0" eaLnBrk="1" latinLnBrk="0" hangingPunct="1">
        <a:spcBef>
          <a:spcPct val="20000"/>
        </a:spcBef>
        <a:buFont typeface="Arial" pitchFamily="34" charset="0"/>
        <a:buChar char="–"/>
        <a:defRPr sz="24500" kern="1200">
          <a:solidFill>
            <a:schemeClr val="tx1"/>
          </a:solidFill>
          <a:latin typeface="+mn-lt"/>
          <a:ea typeface="+mn-ea"/>
          <a:cs typeface="+mn-cs"/>
        </a:defRPr>
      </a:lvl2pPr>
      <a:lvl3pPr marL="10000107" indent="-2000021" algn="l" defTabSz="8000086" rtl="0" eaLnBrk="1" latinLnBrk="0" hangingPunct="1">
        <a:spcBef>
          <a:spcPct val="20000"/>
        </a:spcBef>
        <a:buFont typeface="Arial" pitchFamily="34" charset="0"/>
        <a:buChar char="•"/>
        <a:defRPr sz="21000" kern="1200">
          <a:solidFill>
            <a:schemeClr val="tx1"/>
          </a:solidFill>
          <a:latin typeface="+mn-lt"/>
          <a:ea typeface="+mn-ea"/>
          <a:cs typeface="+mn-cs"/>
        </a:defRPr>
      </a:lvl3pPr>
      <a:lvl4pPr marL="14000150" indent="-2000021" algn="l" defTabSz="8000086" rtl="0" eaLnBrk="1" latinLnBrk="0" hangingPunct="1">
        <a:spcBef>
          <a:spcPct val="20000"/>
        </a:spcBef>
        <a:buFont typeface="Arial" pitchFamily="34" charset="0"/>
        <a:buChar char="–"/>
        <a:defRPr sz="175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193" indent="-2000021" algn="l" defTabSz="8000086" rtl="0" eaLnBrk="1" latinLnBrk="0" hangingPunct="1">
        <a:spcBef>
          <a:spcPct val="20000"/>
        </a:spcBef>
        <a:buFont typeface="Arial" pitchFamily="34" charset="0"/>
        <a:buChar char="»"/>
        <a:defRPr sz="17500" kern="1200">
          <a:solidFill>
            <a:schemeClr val="tx1"/>
          </a:solidFill>
          <a:latin typeface="+mn-lt"/>
          <a:ea typeface="+mn-ea"/>
          <a:cs typeface="+mn-cs"/>
        </a:defRPr>
      </a:lvl5pPr>
      <a:lvl6pPr marL="22000235" indent="-2000021" algn="l" defTabSz="8000086" rtl="0" eaLnBrk="1" latinLnBrk="0" hangingPunct="1">
        <a:spcBef>
          <a:spcPct val="20000"/>
        </a:spcBef>
        <a:buFont typeface="Arial" pitchFamily="34" charset="0"/>
        <a:buChar char="•"/>
        <a:defRPr sz="17500" kern="1200">
          <a:solidFill>
            <a:schemeClr val="tx1"/>
          </a:solidFill>
          <a:latin typeface="+mn-lt"/>
          <a:ea typeface="+mn-ea"/>
          <a:cs typeface="+mn-cs"/>
        </a:defRPr>
      </a:lvl6pPr>
      <a:lvl7pPr marL="26000278" indent="-2000021" algn="l" defTabSz="8000086" rtl="0" eaLnBrk="1" latinLnBrk="0" hangingPunct="1">
        <a:spcBef>
          <a:spcPct val="20000"/>
        </a:spcBef>
        <a:buFont typeface="Arial" pitchFamily="34" charset="0"/>
        <a:buChar char="•"/>
        <a:defRPr sz="17500" kern="1200">
          <a:solidFill>
            <a:schemeClr val="tx1"/>
          </a:solidFill>
          <a:latin typeface="+mn-lt"/>
          <a:ea typeface="+mn-ea"/>
          <a:cs typeface="+mn-cs"/>
        </a:defRPr>
      </a:lvl7pPr>
      <a:lvl8pPr marL="30000321" indent="-2000021" algn="l" defTabSz="8000086" rtl="0" eaLnBrk="1" latinLnBrk="0" hangingPunct="1">
        <a:spcBef>
          <a:spcPct val="20000"/>
        </a:spcBef>
        <a:buFont typeface="Arial" pitchFamily="34" charset="0"/>
        <a:buChar char="•"/>
        <a:defRPr sz="17500" kern="1200">
          <a:solidFill>
            <a:schemeClr val="tx1"/>
          </a:solidFill>
          <a:latin typeface="+mn-lt"/>
          <a:ea typeface="+mn-ea"/>
          <a:cs typeface="+mn-cs"/>
        </a:defRPr>
      </a:lvl8pPr>
      <a:lvl9pPr marL="34000364" indent="-2000021" algn="l" defTabSz="8000086" rtl="0" eaLnBrk="1" latinLnBrk="0" hangingPunct="1">
        <a:spcBef>
          <a:spcPct val="20000"/>
        </a:spcBef>
        <a:buFont typeface="Arial" pitchFamily="34" charset="0"/>
        <a:buChar char="•"/>
        <a:defRPr sz="17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00086" rtl="0" eaLnBrk="1" latinLnBrk="0" hangingPunct="1">
        <a:defRPr sz="15700" kern="1200">
          <a:solidFill>
            <a:schemeClr val="tx1"/>
          </a:solidFill>
          <a:latin typeface="+mn-lt"/>
          <a:ea typeface="+mn-ea"/>
          <a:cs typeface="+mn-cs"/>
        </a:defRPr>
      </a:lvl1pPr>
      <a:lvl2pPr marL="4000043" algn="l" defTabSz="8000086" rtl="0" eaLnBrk="1" latinLnBrk="0" hangingPunct="1"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8000086" algn="l" defTabSz="8000086" rtl="0" eaLnBrk="1" latinLnBrk="0" hangingPunct="1">
        <a:defRPr sz="157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128" algn="l" defTabSz="8000086" rtl="0" eaLnBrk="1" latinLnBrk="0" hangingPunct="1">
        <a:defRPr sz="157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0171" algn="l" defTabSz="8000086" rtl="0" eaLnBrk="1" latinLnBrk="0" hangingPunct="1">
        <a:defRPr sz="15700" kern="1200">
          <a:solidFill>
            <a:schemeClr val="tx1"/>
          </a:solidFill>
          <a:latin typeface="+mn-lt"/>
          <a:ea typeface="+mn-ea"/>
          <a:cs typeface="+mn-cs"/>
        </a:defRPr>
      </a:lvl5pPr>
      <a:lvl6pPr marL="20000214" algn="l" defTabSz="8000086" rtl="0" eaLnBrk="1" latinLnBrk="0" hangingPunct="1">
        <a:defRPr sz="157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0257" algn="l" defTabSz="8000086" rtl="0" eaLnBrk="1" latinLnBrk="0" hangingPunct="1">
        <a:defRPr sz="15700" kern="1200">
          <a:solidFill>
            <a:schemeClr val="tx1"/>
          </a:solidFill>
          <a:latin typeface="+mn-lt"/>
          <a:ea typeface="+mn-ea"/>
          <a:cs typeface="+mn-cs"/>
        </a:defRPr>
      </a:lvl7pPr>
      <a:lvl8pPr marL="28000300" algn="l" defTabSz="8000086" rtl="0" eaLnBrk="1" latinLnBrk="0" hangingPunct="1">
        <a:defRPr sz="15700" kern="1200">
          <a:solidFill>
            <a:schemeClr val="tx1"/>
          </a:solidFill>
          <a:latin typeface="+mn-lt"/>
          <a:ea typeface="+mn-ea"/>
          <a:cs typeface="+mn-cs"/>
        </a:defRPr>
      </a:lvl8pPr>
      <a:lvl9pPr marL="32000342" algn="l" defTabSz="8000086" rtl="0" eaLnBrk="1" latinLnBrk="0" hangingPunct="1">
        <a:defRPr sz="15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image" Target="../media/image9.emf"/><Relationship Id="rId18" Type="http://schemas.openxmlformats.org/officeDocument/2006/relationships/image" Target="../media/image14.emf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emf"/><Relationship Id="rId12" Type="http://schemas.openxmlformats.org/officeDocument/2006/relationships/image" Target="../media/image8.emf"/><Relationship Id="rId17" Type="http://schemas.openxmlformats.org/officeDocument/2006/relationships/image" Target="../media/image13.e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2.emf"/><Relationship Id="rId20" Type="http://schemas.openxmlformats.org/officeDocument/2006/relationships/image" Target="../media/image16.e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11" Type="http://schemas.openxmlformats.org/officeDocument/2006/relationships/image" Target="../media/image7.emf"/><Relationship Id="rId5" Type="http://schemas.openxmlformats.org/officeDocument/2006/relationships/oleObject" Target="../embeddings/oleObject2.bin"/><Relationship Id="rId15" Type="http://schemas.openxmlformats.org/officeDocument/2006/relationships/image" Target="../media/image11.emf"/><Relationship Id="rId10" Type="http://schemas.openxmlformats.org/officeDocument/2006/relationships/image" Target="../media/image6.emf"/><Relationship Id="rId19" Type="http://schemas.openxmlformats.org/officeDocument/2006/relationships/image" Target="../media/image15.emf"/><Relationship Id="rId4" Type="http://schemas.openxmlformats.org/officeDocument/2006/relationships/image" Target="../media/image1.wmf"/><Relationship Id="rId9" Type="http://schemas.openxmlformats.org/officeDocument/2006/relationships/image" Target="../media/image5.emf"/><Relationship Id="rId1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0" y="457200"/>
          <a:ext cx="142875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r:id="rId3" imgW="139579" imgH="177646" progId="">
                  <p:embed/>
                </p:oleObj>
              </mc:Choice>
              <mc:Fallback>
                <p:oleObj r:id="rId3" imgW="139579" imgH="177646" progId="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7200"/>
                        <a:ext cx="142875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0" y="457200"/>
          <a:ext cx="142875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r:id="rId5" imgW="139579" imgH="177646" progId="">
                  <p:embed/>
                </p:oleObj>
              </mc:Choice>
              <mc:Fallback>
                <p:oleObj r:id="rId5" imgW="139579" imgH="177646" progId="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7200"/>
                        <a:ext cx="142875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6701988" y="160682"/>
            <a:ext cx="175100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4000" b="1" i="0" u="none" strike="noStrike" baseline="0" dirty="0" smtClean="0">
                <a:latin typeface="BLotusBold"/>
              </a:rPr>
              <a:t>طیف انرژی نوسانگر کلین-گوردن در حضور کمینه طول مشاهده پذیر بر اساس جبر کمپف</a:t>
            </a:r>
            <a:endParaRPr lang="en-US" sz="4000" dirty="0"/>
          </a:p>
        </p:txBody>
      </p:sp>
      <p:sp>
        <p:nvSpPr>
          <p:cNvPr id="15" name="Rectangle 14"/>
          <p:cNvSpPr/>
          <p:nvPr/>
        </p:nvSpPr>
        <p:spPr>
          <a:xfrm>
            <a:off x="14230392" y="950426"/>
            <a:ext cx="25747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3200" b="1" i="0" u="none" strike="noStrike" baseline="0" dirty="0" smtClean="0">
                <a:latin typeface="BLotusBold"/>
              </a:rPr>
              <a:t>خسروپور، بهروز</a:t>
            </a:r>
            <a:endParaRPr lang="en-US" sz="3200" dirty="0"/>
          </a:p>
        </p:txBody>
      </p:sp>
      <p:sp>
        <p:nvSpPr>
          <p:cNvPr id="16" name="Rectangle 15"/>
          <p:cNvSpPr/>
          <p:nvPr/>
        </p:nvSpPr>
        <p:spPr>
          <a:xfrm>
            <a:off x="12454434" y="1718284"/>
            <a:ext cx="75761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400" b="0" i="0" u="none" strike="noStrike" baseline="0" dirty="0" smtClean="0">
                <a:latin typeface="BLotus"/>
              </a:rPr>
              <a:t>دانشکده علوم پایه ، گروه فیزیک، دانشگاه سلمان فارسی کازرون، کازرون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14395871" y="2321647"/>
            <a:ext cx="84558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400" b="1" i="0" u="none" strike="noStrike" baseline="0" dirty="0" smtClean="0">
                <a:latin typeface="BLotusBold"/>
              </a:rPr>
              <a:t>چكیده</a:t>
            </a:r>
            <a:endParaRPr lang="en-US" sz="1400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75589" y="2643429"/>
            <a:ext cx="25332573" cy="276441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435730" y="7055076"/>
            <a:ext cx="10911518" cy="367727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220693" y="11603727"/>
            <a:ext cx="10094364" cy="793037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673318" y="19518616"/>
            <a:ext cx="8991816" cy="1381500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687139" y="6744705"/>
            <a:ext cx="8374798" cy="799340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695671" y="15224366"/>
            <a:ext cx="8296060" cy="464425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302306" y="5664156"/>
            <a:ext cx="7334309" cy="14908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346903" y="19169518"/>
            <a:ext cx="7334309" cy="111414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719333" y="30390834"/>
            <a:ext cx="7233265" cy="588557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359250" y="5616105"/>
            <a:ext cx="7344315" cy="96565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09327" y="14905137"/>
            <a:ext cx="7994238" cy="992933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929757" y="24914249"/>
            <a:ext cx="6772149" cy="370742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359250" y="28587928"/>
            <a:ext cx="6342656" cy="690315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3441559" y="36010885"/>
            <a:ext cx="4855399" cy="328746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8622367" y="36429644"/>
            <a:ext cx="5149424" cy="3173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364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31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BLotus</vt:lpstr>
      <vt:lpstr>BLotusBold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saeid</dc:creator>
  <cp:lastModifiedBy>Sepehr</cp:lastModifiedBy>
  <cp:revision>14</cp:revision>
  <dcterms:created xsi:type="dcterms:W3CDTF">2011-08-27T18:33:01Z</dcterms:created>
  <dcterms:modified xsi:type="dcterms:W3CDTF">2021-01-15T08:29:38Z</dcterms:modified>
</cp:coreProperties>
</file>