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</p:sldIdLst>
  <p:sldSz cx="32397700" cy="39603363"/>
  <p:notesSz cx="6858000" cy="9144000"/>
  <p:defaultTextStyle>
    <a:defPPr>
      <a:defRPr lang="en-US"/>
    </a:defPPr>
    <a:lvl1pPr marL="0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1pPr>
    <a:lvl2pPr marL="4000043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2pPr>
    <a:lvl3pPr marL="8000086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3pPr>
    <a:lvl4pPr marL="12000128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4pPr>
    <a:lvl5pPr marL="16000171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5pPr>
    <a:lvl6pPr marL="20000214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6pPr>
    <a:lvl7pPr marL="24000257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7pPr>
    <a:lvl8pPr marL="28000300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8pPr>
    <a:lvl9pPr marL="32000342" algn="l" defTabSz="8000086" rtl="0" eaLnBrk="1" latinLnBrk="0" hangingPunct="1">
      <a:defRPr sz="1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6092" autoAdjust="0"/>
  </p:normalViewPr>
  <p:slideViewPr>
    <p:cSldViewPr>
      <p:cViewPr>
        <p:scale>
          <a:sx n="23" d="100"/>
          <a:sy n="23" d="100"/>
        </p:scale>
        <p:origin x="1002" y="-30"/>
      </p:cViewPr>
      <p:guideLst>
        <p:guide orient="horz" pos="12474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828" y="12302718"/>
            <a:ext cx="27538045" cy="84890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655" y="22441906"/>
            <a:ext cx="22678390" cy="101208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00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00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0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001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000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00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0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0003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5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73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1083" y="1695982"/>
            <a:ext cx="725582" cy="36037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122" y="1695982"/>
            <a:ext cx="1648017" cy="36037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7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3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184" y="25448831"/>
            <a:ext cx="27538045" cy="7865668"/>
          </a:xfrm>
        </p:spPr>
        <p:txBody>
          <a:bodyPr anchor="t"/>
          <a:lstStyle>
            <a:lvl1pPr algn="l">
              <a:defRPr sz="35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184" y="16785604"/>
            <a:ext cx="27538045" cy="8663230"/>
          </a:xfrm>
        </p:spPr>
        <p:txBody>
          <a:bodyPr anchor="b"/>
          <a:lstStyle>
            <a:lvl1pPr marL="0" indent="0">
              <a:buNone/>
              <a:defRPr sz="17500">
                <a:solidFill>
                  <a:schemeClr val="tx1">
                    <a:tint val="75000"/>
                  </a:schemeClr>
                </a:solidFill>
              </a:defRPr>
            </a:lvl1pPr>
            <a:lvl2pPr marL="4000043" indent="0">
              <a:buNone/>
              <a:defRPr sz="15700">
                <a:solidFill>
                  <a:schemeClr val="tx1">
                    <a:tint val="75000"/>
                  </a:schemeClr>
                </a:solidFill>
              </a:defRPr>
            </a:lvl2pPr>
            <a:lvl3pPr marL="8000086" indent="0">
              <a:buNone/>
              <a:defRPr sz="14000">
                <a:solidFill>
                  <a:schemeClr val="tx1">
                    <a:tint val="75000"/>
                  </a:schemeClr>
                </a:solidFill>
              </a:defRPr>
            </a:lvl3pPr>
            <a:lvl4pPr marL="12000128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4pPr>
            <a:lvl5pPr marL="16000171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5pPr>
            <a:lvl6pPr marL="20000214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6pPr>
            <a:lvl7pPr marL="24000257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7pPr>
            <a:lvl8pPr marL="28000300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8pPr>
            <a:lvl9pPr marL="32000342" indent="0">
              <a:buNone/>
              <a:defRPr sz="1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53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122" y="9855007"/>
            <a:ext cx="1186782" cy="27878197"/>
          </a:xfrm>
        </p:spPr>
        <p:txBody>
          <a:bodyPr/>
          <a:lstStyle>
            <a:lvl1pPr>
              <a:defRPr sz="24500"/>
            </a:lvl1pPr>
            <a:lvl2pPr>
              <a:defRPr sz="21000"/>
            </a:lvl2pPr>
            <a:lvl3pPr>
              <a:defRPr sz="17500"/>
            </a:lvl3pPr>
            <a:lvl4pPr>
              <a:defRPr sz="15700"/>
            </a:lvl4pPr>
            <a:lvl5pPr>
              <a:defRPr sz="15700"/>
            </a:lvl5pPr>
            <a:lvl6pPr>
              <a:defRPr sz="15700"/>
            </a:lvl6pPr>
            <a:lvl7pPr>
              <a:defRPr sz="15700"/>
            </a:lvl7pPr>
            <a:lvl8pPr>
              <a:defRPr sz="15700"/>
            </a:lvl8pPr>
            <a:lvl9pPr>
              <a:defRPr sz="15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89866" y="9855007"/>
            <a:ext cx="1186782" cy="27878197"/>
          </a:xfrm>
        </p:spPr>
        <p:txBody>
          <a:bodyPr/>
          <a:lstStyle>
            <a:lvl1pPr>
              <a:defRPr sz="24500"/>
            </a:lvl1pPr>
            <a:lvl2pPr>
              <a:defRPr sz="21000"/>
            </a:lvl2pPr>
            <a:lvl3pPr>
              <a:defRPr sz="17500"/>
            </a:lvl3pPr>
            <a:lvl4pPr>
              <a:defRPr sz="15700"/>
            </a:lvl4pPr>
            <a:lvl5pPr>
              <a:defRPr sz="15700"/>
            </a:lvl5pPr>
            <a:lvl6pPr>
              <a:defRPr sz="15700"/>
            </a:lvl6pPr>
            <a:lvl7pPr>
              <a:defRPr sz="15700"/>
            </a:lvl7pPr>
            <a:lvl8pPr>
              <a:defRPr sz="15700"/>
            </a:lvl8pPr>
            <a:lvl9pPr>
              <a:defRPr sz="15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86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885" y="1585970"/>
            <a:ext cx="29157930" cy="660056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03" y="8864926"/>
            <a:ext cx="14314618" cy="3694479"/>
          </a:xfrm>
        </p:spPr>
        <p:txBody>
          <a:bodyPr anchor="b"/>
          <a:lstStyle>
            <a:lvl1pPr marL="0" indent="0">
              <a:buNone/>
              <a:defRPr sz="21000" b="1"/>
            </a:lvl1pPr>
            <a:lvl2pPr marL="4000043" indent="0">
              <a:buNone/>
              <a:defRPr sz="17500" b="1"/>
            </a:lvl2pPr>
            <a:lvl3pPr marL="8000086" indent="0">
              <a:buNone/>
              <a:defRPr sz="15700" b="1"/>
            </a:lvl3pPr>
            <a:lvl4pPr marL="12000128" indent="0">
              <a:buNone/>
              <a:defRPr sz="14000" b="1"/>
            </a:lvl4pPr>
            <a:lvl5pPr marL="16000171" indent="0">
              <a:buNone/>
              <a:defRPr sz="14000" b="1"/>
            </a:lvl5pPr>
            <a:lvl6pPr marL="20000214" indent="0">
              <a:buNone/>
              <a:defRPr sz="14000" b="1"/>
            </a:lvl6pPr>
            <a:lvl7pPr marL="24000257" indent="0">
              <a:buNone/>
              <a:defRPr sz="14000" b="1"/>
            </a:lvl7pPr>
            <a:lvl8pPr marL="28000300" indent="0">
              <a:buNone/>
              <a:defRPr sz="14000" b="1"/>
            </a:lvl8pPr>
            <a:lvl9pPr marL="32000342" indent="0">
              <a:buNone/>
              <a:defRPr sz="14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03" y="12559404"/>
            <a:ext cx="14314618" cy="22817773"/>
          </a:xfrm>
        </p:spPr>
        <p:txBody>
          <a:bodyPr/>
          <a:lstStyle>
            <a:lvl1pPr>
              <a:defRPr sz="21000"/>
            </a:lvl1pPr>
            <a:lvl2pPr>
              <a:defRPr sz="17500"/>
            </a:lvl2pPr>
            <a:lvl3pPr>
              <a:defRPr sz="15700"/>
            </a:lvl3pPr>
            <a:lvl4pPr>
              <a:defRPr sz="14000"/>
            </a:lvl4pPr>
            <a:lvl5pPr>
              <a:defRPr sz="14000"/>
            </a:lvl5pPr>
            <a:lvl6pPr>
              <a:defRPr sz="14000"/>
            </a:lvl6pPr>
            <a:lvl7pPr>
              <a:defRPr sz="14000"/>
            </a:lvl7pPr>
            <a:lvl8pPr>
              <a:defRPr sz="14000"/>
            </a:lvl8pPr>
            <a:lvl9pPr>
              <a:defRPr sz="1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7564" y="8864926"/>
            <a:ext cx="14320251" cy="3694479"/>
          </a:xfrm>
        </p:spPr>
        <p:txBody>
          <a:bodyPr anchor="b"/>
          <a:lstStyle>
            <a:lvl1pPr marL="0" indent="0">
              <a:buNone/>
              <a:defRPr sz="21000" b="1"/>
            </a:lvl1pPr>
            <a:lvl2pPr marL="4000043" indent="0">
              <a:buNone/>
              <a:defRPr sz="17500" b="1"/>
            </a:lvl2pPr>
            <a:lvl3pPr marL="8000086" indent="0">
              <a:buNone/>
              <a:defRPr sz="15700" b="1"/>
            </a:lvl3pPr>
            <a:lvl4pPr marL="12000128" indent="0">
              <a:buNone/>
              <a:defRPr sz="14000" b="1"/>
            </a:lvl4pPr>
            <a:lvl5pPr marL="16000171" indent="0">
              <a:buNone/>
              <a:defRPr sz="14000" b="1"/>
            </a:lvl5pPr>
            <a:lvl6pPr marL="20000214" indent="0">
              <a:buNone/>
              <a:defRPr sz="14000" b="1"/>
            </a:lvl6pPr>
            <a:lvl7pPr marL="24000257" indent="0">
              <a:buNone/>
              <a:defRPr sz="14000" b="1"/>
            </a:lvl7pPr>
            <a:lvl8pPr marL="28000300" indent="0">
              <a:buNone/>
              <a:defRPr sz="14000" b="1"/>
            </a:lvl8pPr>
            <a:lvl9pPr marL="32000342" indent="0">
              <a:buNone/>
              <a:defRPr sz="14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7564" y="12559404"/>
            <a:ext cx="14320251" cy="22817773"/>
          </a:xfrm>
        </p:spPr>
        <p:txBody>
          <a:bodyPr/>
          <a:lstStyle>
            <a:lvl1pPr>
              <a:defRPr sz="21000"/>
            </a:lvl1pPr>
            <a:lvl2pPr>
              <a:defRPr sz="17500"/>
            </a:lvl2pPr>
            <a:lvl3pPr>
              <a:defRPr sz="15700"/>
            </a:lvl3pPr>
            <a:lvl4pPr>
              <a:defRPr sz="14000"/>
            </a:lvl4pPr>
            <a:lvl5pPr>
              <a:defRPr sz="14000"/>
            </a:lvl5pPr>
            <a:lvl6pPr>
              <a:defRPr sz="14000"/>
            </a:lvl6pPr>
            <a:lvl7pPr>
              <a:defRPr sz="14000"/>
            </a:lvl7pPr>
            <a:lvl8pPr>
              <a:defRPr sz="14000"/>
            </a:lvl8pPr>
            <a:lvl9pPr>
              <a:defRPr sz="1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8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6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03" y="1576799"/>
            <a:ext cx="10658609" cy="6710570"/>
          </a:xfrm>
        </p:spPr>
        <p:txBody>
          <a:bodyPr anchor="b"/>
          <a:lstStyle>
            <a:lvl1pPr algn="l">
              <a:defRPr sz="1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6619" y="1576807"/>
            <a:ext cx="18111214" cy="33800376"/>
          </a:xfrm>
        </p:spPr>
        <p:txBody>
          <a:bodyPr/>
          <a:lstStyle>
            <a:lvl1pPr>
              <a:defRPr sz="28000"/>
            </a:lvl1pPr>
            <a:lvl2pPr>
              <a:defRPr sz="24500"/>
            </a:lvl2pPr>
            <a:lvl3pPr>
              <a:defRPr sz="21000"/>
            </a:lvl3pPr>
            <a:lvl4pPr>
              <a:defRPr sz="17500"/>
            </a:lvl4pPr>
            <a:lvl5pPr>
              <a:defRPr sz="17500"/>
            </a:lvl5pPr>
            <a:lvl6pPr>
              <a:defRPr sz="17500"/>
            </a:lvl6pPr>
            <a:lvl7pPr>
              <a:defRPr sz="17500"/>
            </a:lvl7pPr>
            <a:lvl8pPr>
              <a:defRPr sz="17500"/>
            </a:lvl8pPr>
            <a:lvl9pPr>
              <a:defRPr sz="1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03" y="8287377"/>
            <a:ext cx="10658609" cy="27089806"/>
          </a:xfrm>
        </p:spPr>
        <p:txBody>
          <a:bodyPr/>
          <a:lstStyle>
            <a:lvl1pPr marL="0" indent="0">
              <a:buNone/>
              <a:defRPr sz="12200"/>
            </a:lvl1pPr>
            <a:lvl2pPr marL="4000043" indent="0">
              <a:buNone/>
              <a:defRPr sz="10500"/>
            </a:lvl2pPr>
            <a:lvl3pPr marL="8000086" indent="0">
              <a:buNone/>
              <a:defRPr sz="8700"/>
            </a:lvl3pPr>
            <a:lvl4pPr marL="12000128" indent="0">
              <a:buNone/>
              <a:defRPr sz="7900"/>
            </a:lvl4pPr>
            <a:lvl5pPr marL="16000171" indent="0">
              <a:buNone/>
              <a:defRPr sz="7900"/>
            </a:lvl5pPr>
            <a:lvl6pPr marL="20000214" indent="0">
              <a:buNone/>
              <a:defRPr sz="7900"/>
            </a:lvl6pPr>
            <a:lvl7pPr marL="24000257" indent="0">
              <a:buNone/>
              <a:defRPr sz="7900"/>
            </a:lvl7pPr>
            <a:lvl8pPr marL="28000300" indent="0">
              <a:buNone/>
              <a:defRPr sz="7900"/>
            </a:lvl8pPr>
            <a:lvl9pPr marL="32000342" indent="0">
              <a:buNone/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97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183" y="27722357"/>
            <a:ext cx="19438620" cy="3272783"/>
          </a:xfrm>
        </p:spPr>
        <p:txBody>
          <a:bodyPr anchor="b"/>
          <a:lstStyle>
            <a:lvl1pPr algn="l">
              <a:defRPr sz="1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183" y="3538636"/>
            <a:ext cx="19438620" cy="23762018"/>
          </a:xfrm>
        </p:spPr>
        <p:txBody>
          <a:bodyPr/>
          <a:lstStyle>
            <a:lvl1pPr marL="0" indent="0">
              <a:buNone/>
              <a:defRPr sz="28000"/>
            </a:lvl1pPr>
            <a:lvl2pPr marL="4000043" indent="0">
              <a:buNone/>
              <a:defRPr sz="24500"/>
            </a:lvl2pPr>
            <a:lvl3pPr marL="8000086" indent="0">
              <a:buNone/>
              <a:defRPr sz="21000"/>
            </a:lvl3pPr>
            <a:lvl4pPr marL="12000128" indent="0">
              <a:buNone/>
              <a:defRPr sz="17500"/>
            </a:lvl4pPr>
            <a:lvl5pPr marL="16000171" indent="0">
              <a:buNone/>
              <a:defRPr sz="17500"/>
            </a:lvl5pPr>
            <a:lvl6pPr marL="20000214" indent="0">
              <a:buNone/>
              <a:defRPr sz="17500"/>
            </a:lvl6pPr>
            <a:lvl7pPr marL="24000257" indent="0">
              <a:buNone/>
              <a:defRPr sz="17500"/>
            </a:lvl7pPr>
            <a:lvl8pPr marL="28000300" indent="0">
              <a:buNone/>
              <a:defRPr sz="17500"/>
            </a:lvl8pPr>
            <a:lvl9pPr marL="32000342" indent="0">
              <a:buNone/>
              <a:defRPr sz="17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183" y="30995140"/>
            <a:ext cx="19438620" cy="4647889"/>
          </a:xfrm>
        </p:spPr>
        <p:txBody>
          <a:bodyPr/>
          <a:lstStyle>
            <a:lvl1pPr marL="0" indent="0">
              <a:buNone/>
              <a:defRPr sz="12200"/>
            </a:lvl1pPr>
            <a:lvl2pPr marL="4000043" indent="0">
              <a:buNone/>
              <a:defRPr sz="10500"/>
            </a:lvl2pPr>
            <a:lvl3pPr marL="8000086" indent="0">
              <a:buNone/>
              <a:defRPr sz="8700"/>
            </a:lvl3pPr>
            <a:lvl4pPr marL="12000128" indent="0">
              <a:buNone/>
              <a:defRPr sz="7900"/>
            </a:lvl4pPr>
            <a:lvl5pPr marL="16000171" indent="0">
              <a:buNone/>
              <a:defRPr sz="7900"/>
            </a:lvl5pPr>
            <a:lvl6pPr marL="20000214" indent="0">
              <a:buNone/>
              <a:defRPr sz="7900"/>
            </a:lvl6pPr>
            <a:lvl7pPr marL="24000257" indent="0">
              <a:buNone/>
              <a:defRPr sz="7900"/>
            </a:lvl7pPr>
            <a:lvl8pPr marL="28000300" indent="0">
              <a:buNone/>
              <a:defRPr sz="7900"/>
            </a:lvl8pPr>
            <a:lvl9pPr marL="32000342" indent="0">
              <a:buNone/>
              <a:defRPr sz="7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0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885" y="1585970"/>
            <a:ext cx="29157930" cy="6600561"/>
          </a:xfrm>
          <a:prstGeom prst="rect">
            <a:avLst/>
          </a:prstGeom>
        </p:spPr>
        <p:txBody>
          <a:bodyPr vert="horz" lIns="800009" tIns="400004" rIns="800009" bIns="40000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885" y="9240785"/>
            <a:ext cx="29157930" cy="26136390"/>
          </a:xfrm>
          <a:prstGeom prst="rect">
            <a:avLst/>
          </a:prstGeom>
        </p:spPr>
        <p:txBody>
          <a:bodyPr vert="horz" lIns="800009" tIns="400004" rIns="800009" bIns="40000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19885" y="36706455"/>
            <a:ext cx="7559463" cy="2108514"/>
          </a:xfrm>
          <a:prstGeom prst="rect">
            <a:avLst/>
          </a:prstGeom>
        </p:spPr>
        <p:txBody>
          <a:bodyPr vert="horz" lIns="800009" tIns="400004" rIns="800009" bIns="400004" rtlCol="0" anchor="ctr"/>
          <a:lstStyle>
            <a:lvl1pPr algn="l">
              <a:defRPr sz="10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07D2-BEFA-4C2D-A2CF-B46F4BC6CC45}" type="datetimeFigureOut">
              <a:rPr lang="en-US" smtClean="0"/>
              <a:pPr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69214" y="36706455"/>
            <a:ext cx="10259272" cy="2108514"/>
          </a:xfrm>
          <a:prstGeom prst="rect">
            <a:avLst/>
          </a:prstGeom>
        </p:spPr>
        <p:txBody>
          <a:bodyPr vert="horz" lIns="800009" tIns="400004" rIns="800009" bIns="400004" rtlCol="0" anchor="ctr"/>
          <a:lstStyle>
            <a:lvl1pPr algn="ctr">
              <a:defRPr sz="10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18352" y="36706455"/>
            <a:ext cx="7559463" cy="2108514"/>
          </a:xfrm>
          <a:prstGeom prst="rect">
            <a:avLst/>
          </a:prstGeom>
        </p:spPr>
        <p:txBody>
          <a:bodyPr vert="horz" lIns="800009" tIns="400004" rIns="800009" bIns="400004" rtlCol="0" anchor="ctr"/>
          <a:lstStyle>
            <a:lvl1pPr algn="r">
              <a:defRPr sz="10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FBFF-777F-4B3E-8060-693CB10FA0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8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000086" rtl="0" eaLnBrk="1" latinLnBrk="0" hangingPunct="1">
        <a:spcBef>
          <a:spcPct val="0"/>
        </a:spcBef>
        <a:buNone/>
        <a:defRPr sz="38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00032" indent="-3000032" algn="l" defTabSz="8000086" rtl="0" eaLnBrk="1" latinLnBrk="0" hangingPunct="1">
        <a:spcBef>
          <a:spcPct val="20000"/>
        </a:spcBef>
        <a:buFont typeface="Arial" pitchFamily="34" charset="0"/>
        <a:buChar char="•"/>
        <a:defRPr sz="28000" kern="1200">
          <a:solidFill>
            <a:schemeClr val="tx1"/>
          </a:solidFill>
          <a:latin typeface="+mn-lt"/>
          <a:ea typeface="+mn-ea"/>
          <a:cs typeface="+mn-cs"/>
        </a:defRPr>
      </a:lvl1pPr>
      <a:lvl2pPr marL="6500070" indent="-2500027" algn="l" defTabSz="8000086" rtl="0" eaLnBrk="1" latinLnBrk="0" hangingPunct="1">
        <a:spcBef>
          <a:spcPct val="20000"/>
        </a:spcBef>
        <a:buFont typeface="Arial" pitchFamily="34" charset="0"/>
        <a:buChar char="–"/>
        <a:defRPr sz="24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00107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21000" kern="1200">
          <a:solidFill>
            <a:schemeClr val="tx1"/>
          </a:solidFill>
          <a:latin typeface="+mn-lt"/>
          <a:ea typeface="+mn-ea"/>
          <a:cs typeface="+mn-cs"/>
        </a:defRPr>
      </a:lvl3pPr>
      <a:lvl4pPr marL="14000150" indent="-2000021" algn="l" defTabSz="8000086" rtl="0" eaLnBrk="1" latinLnBrk="0" hangingPunct="1">
        <a:spcBef>
          <a:spcPct val="20000"/>
        </a:spcBef>
        <a:buFont typeface="Arial" pitchFamily="34" charset="0"/>
        <a:buChar char="–"/>
        <a:defRPr sz="175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193" indent="-2000021" algn="l" defTabSz="8000086" rtl="0" eaLnBrk="1" latinLnBrk="0" hangingPunct="1">
        <a:spcBef>
          <a:spcPct val="20000"/>
        </a:spcBef>
        <a:buFont typeface="Arial" pitchFamily="34" charset="0"/>
        <a:buChar char="»"/>
        <a:defRPr sz="17500" kern="1200">
          <a:solidFill>
            <a:schemeClr val="tx1"/>
          </a:solidFill>
          <a:latin typeface="+mn-lt"/>
          <a:ea typeface="+mn-ea"/>
          <a:cs typeface="+mn-cs"/>
        </a:defRPr>
      </a:lvl5pPr>
      <a:lvl6pPr marL="22000235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6pPr>
      <a:lvl7pPr marL="26000278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7pPr>
      <a:lvl8pPr marL="30000321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8pPr>
      <a:lvl9pPr marL="34000364" indent="-2000021" algn="l" defTabSz="8000086" rtl="0" eaLnBrk="1" latinLnBrk="0" hangingPunct="1">
        <a:spcBef>
          <a:spcPct val="20000"/>
        </a:spcBef>
        <a:buFont typeface="Arial" pitchFamily="34" charset="0"/>
        <a:buChar char="•"/>
        <a:defRPr sz="1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1pPr>
      <a:lvl2pPr marL="4000043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8000086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128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0171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5pPr>
      <a:lvl6pPr marL="20000214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6pPr>
      <a:lvl7pPr marL="24000257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7pPr>
      <a:lvl8pPr marL="28000300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8pPr>
      <a:lvl9pPr marL="32000342" algn="l" defTabSz="8000086" rtl="0" eaLnBrk="1" latinLnBrk="0" hangingPunct="1">
        <a:defRPr sz="1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image" Target="../media/image9.e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emf"/><Relationship Id="rId12" Type="http://schemas.openxmlformats.org/officeDocument/2006/relationships/image" Target="../media/image8.emf"/><Relationship Id="rId17" Type="http://schemas.openxmlformats.org/officeDocument/2006/relationships/image" Target="../media/image13.e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2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emf"/><Relationship Id="rId10" Type="http://schemas.openxmlformats.org/officeDocument/2006/relationships/image" Target="../media/image6.emf"/><Relationship Id="rId4" Type="http://schemas.openxmlformats.org/officeDocument/2006/relationships/image" Target="../media/image1.wmf"/><Relationship Id="rId9" Type="http://schemas.openxmlformats.org/officeDocument/2006/relationships/image" Target="../media/image5.emf"/><Relationship Id="rId1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0" y="457200"/>
          <a:ext cx="1428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r:id="rId3" imgW="139579" imgH="177646" progId="">
                  <p:embed/>
                </p:oleObj>
              </mc:Choice>
              <mc:Fallback>
                <p:oleObj r:id="rId3" imgW="139579" imgH="177646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428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0" y="457200"/>
          <a:ext cx="142875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r:id="rId5" imgW="139579" imgH="177646" progId="">
                  <p:embed/>
                </p:oleObj>
              </mc:Choice>
              <mc:Fallback>
                <p:oleObj r:id="rId5" imgW="139579" imgH="177646" progId="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42875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70258" y="857529"/>
            <a:ext cx="11043592" cy="20725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33554" y="3464946"/>
            <a:ext cx="20956039" cy="17281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511218" y="4968033"/>
            <a:ext cx="12014426" cy="90991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268710" y="13320961"/>
            <a:ext cx="11621483" cy="90507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871258" y="22393969"/>
            <a:ext cx="11077077" cy="80350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600598" y="6182786"/>
            <a:ext cx="8830500" cy="162190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91064" y="21889913"/>
            <a:ext cx="9942627" cy="81369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02140" y="5536931"/>
            <a:ext cx="8755950" cy="1438946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7013" y="19009593"/>
            <a:ext cx="8797804" cy="1232148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487617" y="31331072"/>
            <a:ext cx="8479266" cy="776875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02140" y="32292461"/>
            <a:ext cx="7387798" cy="702338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368288" y="31331073"/>
            <a:ext cx="2992485" cy="126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364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saeid</dc:creator>
  <cp:lastModifiedBy>Sepehr</cp:lastModifiedBy>
  <cp:revision>10</cp:revision>
  <dcterms:created xsi:type="dcterms:W3CDTF">2011-08-27T18:33:01Z</dcterms:created>
  <dcterms:modified xsi:type="dcterms:W3CDTF">2021-01-13T09:57:16Z</dcterms:modified>
</cp:coreProperties>
</file>