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55" r:id="rId1"/>
  </p:sldMasterIdLst>
  <p:notesMasterIdLst>
    <p:notesMasterId r:id="rId3"/>
  </p:notesMasterIdLst>
  <p:handoutMasterIdLst>
    <p:handoutMasterId r:id="rId4"/>
  </p:handoutMasterIdLst>
  <p:sldIdLst>
    <p:sldId id="256" r:id="rId2"/>
  </p:sldIdLst>
  <p:sldSz cx="25199975" cy="35999738"/>
  <p:notesSz cx="6858000" cy="9144000"/>
  <p:defaultTextStyle>
    <a:defPPr>
      <a:defRPr lang="ar-SA"/>
    </a:defPPr>
    <a:lvl1pPr algn="r" rtl="1" fontAlgn="base">
      <a:spcBef>
        <a:spcPct val="0"/>
      </a:spcBef>
      <a:spcAft>
        <a:spcPct val="0"/>
      </a:spcAft>
      <a:defRPr kumimoji="1" sz="2092" kern="1200">
        <a:solidFill>
          <a:schemeClr val="tx1"/>
        </a:solidFill>
        <a:latin typeface="Times New Roman" pitchFamily="18" charset="0"/>
        <a:ea typeface="+mn-ea"/>
        <a:cs typeface="Arial" pitchFamily="34" charset="0"/>
      </a:defRPr>
    </a:lvl1pPr>
    <a:lvl2pPr marL="403041" indent="52159" algn="r" rtl="1" fontAlgn="base">
      <a:spcBef>
        <a:spcPct val="0"/>
      </a:spcBef>
      <a:spcAft>
        <a:spcPct val="0"/>
      </a:spcAft>
      <a:defRPr kumimoji="1" sz="2092" kern="1200">
        <a:solidFill>
          <a:schemeClr val="tx1"/>
        </a:solidFill>
        <a:latin typeface="Times New Roman" pitchFamily="18" charset="0"/>
        <a:ea typeface="+mn-ea"/>
        <a:cs typeface="Arial" pitchFamily="34" charset="0"/>
      </a:defRPr>
    </a:lvl2pPr>
    <a:lvl3pPr marL="807664" indent="102736" algn="r" rtl="1" fontAlgn="base">
      <a:spcBef>
        <a:spcPct val="0"/>
      </a:spcBef>
      <a:spcAft>
        <a:spcPct val="0"/>
      </a:spcAft>
      <a:defRPr kumimoji="1" sz="2092" kern="1200">
        <a:solidFill>
          <a:schemeClr val="tx1"/>
        </a:solidFill>
        <a:latin typeface="Times New Roman" pitchFamily="18" charset="0"/>
        <a:ea typeface="+mn-ea"/>
        <a:cs typeface="Arial" pitchFamily="34" charset="0"/>
      </a:defRPr>
    </a:lvl3pPr>
    <a:lvl4pPr marL="1212286" indent="153315" algn="r" rtl="1" fontAlgn="base">
      <a:spcBef>
        <a:spcPct val="0"/>
      </a:spcBef>
      <a:spcAft>
        <a:spcPct val="0"/>
      </a:spcAft>
      <a:defRPr kumimoji="1" sz="2092" kern="1200">
        <a:solidFill>
          <a:schemeClr val="tx1"/>
        </a:solidFill>
        <a:latin typeface="Times New Roman" pitchFamily="18" charset="0"/>
        <a:ea typeface="+mn-ea"/>
        <a:cs typeface="Arial" pitchFamily="34" charset="0"/>
      </a:defRPr>
    </a:lvl4pPr>
    <a:lvl5pPr marL="1616906" indent="203893" algn="r" rtl="1" fontAlgn="base">
      <a:spcBef>
        <a:spcPct val="0"/>
      </a:spcBef>
      <a:spcAft>
        <a:spcPct val="0"/>
      </a:spcAft>
      <a:defRPr kumimoji="1" sz="2092" kern="1200">
        <a:solidFill>
          <a:schemeClr val="tx1"/>
        </a:solidFill>
        <a:latin typeface="Times New Roman" pitchFamily="18" charset="0"/>
        <a:ea typeface="+mn-ea"/>
        <a:cs typeface="Arial" pitchFamily="34" charset="0"/>
      </a:defRPr>
    </a:lvl5pPr>
    <a:lvl6pPr marL="2275997" algn="r" defTabSz="910398" rtl="1" eaLnBrk="1" latinLnBrk="0" hangingPunct="1">
      <a:defRPr kumimoji="1" sz="2092" kern="1200">
        <a:solidFill>
          <a:schemeClr val="tx1"/>
        </a:solidFill>
        <a:latin typeface="Times New Roman" pitchFamily="18" charset="0"/>
        <a:ea typeface="+mn-ea"/>
        <a:cs typeface="Arial" pitchFamily="34" charset="0"/>
      </a:defRPr>
    </a:lvl6pPr>
    <a:lvl7pPr marL="2731195" algn="r" defTabSz="910398" rtl="1" eaLnBrk="1" latinLnBrk="0" hangingPunct="1">
      <a:defRPr kumimoji="1" sz="2092" kern="1200">
        <a:solidFill>
          <a:schemeClr val="tx1"/>
        </a:solidFill>
        <a:latin typeface="Times New Roman" pitchFamily="18" charset="0"/>
        <a:ea typeface="+mn-ea"/>
        <a:cs typeface="Arial" pitchFamily="34" charset="0"/>
      </a:defRPr>
    </a:lvl7pPr>
    <a:lvl8pPr marL="3186396" algn="r" defTabSz="910398" rtl="1" eaLnBrk="1" latinLnBrk="0" hangingPunct="1">
      <a:defRPr kumimoji="1" sz="2092" kern="1200">
        <a:solidFill>
          <a:schemeClr val="tx1"/>
        </a:solidFill>
        <a:latin typeface="Times New Roman" pitchFamily="18" charset="0"/>
        <a:ea typeface="+mn-ea"/>
        <a:cs typeface="Arial" pitchFamily="34" charset="0"/>
      </a:defRPr>
    </a:lvl8pPr>
    <a:lvl9pPr marL="3641595" algn="r" defTabSz="910398" rtl="1" eaLnBrk="1" latinLnBrk="0" hangingPunct="1">
      <a:defRPr kumimoji="1" sz="2092" kern="1200">
        <a:solidFill>
          <a:schemeClr val="tx1"/>
        </a:solidFill>
        <a:latin typeface="Times New Roman" pitchFamily="18" charset="0"/>
        <a:ea typeface="+mn-ea"/>
        <a:cs typeface="Arial" pitchFamily="34" charset="0"/>
      </a:defRPr>
    </a:lvl9pPr>
  </p:defaultTextStyle>
  <p:extLst>
    <p:ext uri="{EFAFB233-063F-42B5-8137-9DF3F51BA10A}">
      <p15:sldGuideLst xmlns:p15="http://schemas.microsoft.com/office/powerpoint/2012/main">
        <p15:guide id="1" orient="horz" pos="10027" userDrawn="1">
          <p15:clr>
            <a:srgbClr val="A4A3A4"/>
          </p15:clr>
        </p15:guide>
        <p15:guide id="2" pos="6019" userDrawn="1">
          <p15:clr>
            <a:srgbClr val="A4A3A4"/>
          </p15:clr>
        </p15:guide>
        <p15:guide id="3" orient="horz" pos="11339" userDrawn="1">
          <p15:clr>
            <a:srgbClr val="A4A3A4"/>
          </p15:clr>
        </p15:guide>
        <p15:guide id="4" pos="7938"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4C848"/>
    <a:srgbClr val="F6882E"/>
    <a:srgbClr val="00CC99"/>
    <a:srgbClr val="66FF66"/>
    <a:srgbClr val="CC99FF"/>
    <a:srgbClr val="CC00FF"/>
    <a:srgbClr val="D4ECBA"/>
    <a:srgbClr val="FFFF99"/>
    <a:srgbClr val="F0D5D4"/>
    <a:srgbClr val="C1BF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995" autoAdjust="0"/>
    <p:restoredTop sz="93322" autoAdjust="0"/>
  </p:normalViewPr>
  <p:slideViewPr>
    <p:cSldViewPr>
      <p:cViewPr varScale="1">
        <p:scale>
          <a:sx n="18" d="100"/>
          <a:sy n="18" d="100"/>
        </p:scale>
        <p:origin x="2298" y="42"/>
      </p:cViewPr>
      <p:guideLst>
        <p:guide orient="horz" pos="10027"/>
        <p:guide pos="6019"/>
        <p:guide orient="horz" pos="11339"/>
        <p:guide pos="7938"/>
      </p:guideLst>
    </p:cSldViewPr>
  </p:slideViewPr>
  <p:notesTextViewPr>
    <p:cViewPr>
      <p:scale>
        <a:sx n="100" d="100"/>
        <a:sy n="100" d="100"/>
      </p:scale>
      <p:origin x="0" y="0"/>
    </p:cViewPr>
  </p:notesTextViewPr>
  <p:notesViewPr>
    <p:cSldViewPr>
      <p:cViewPr varScale="1">
        <p:scale>
          <a:sx n="60" d="100"/>
          <a:sy n="60" d="100"/>
        </p:scale>
        <p:origin x="-2538"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cs typeface="Arial" charset="0"/>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cs typeface="Arial" charset="0"/>
              </a:defRPr>
            </a:lvl1pPr>
          </a:lstStyle>
          <a:p>
            <a:pPr>
              <a:defRPr/>
            </a:pPr>
            <a:fld id="{9D59EDDA-1B3E-4AC9-AA18-C9DF335531E5}" type="datetimeFigureOut">
              <a:rPr lang="en-US"/>
              <a:pPr>
                <a:defRPr/>
              </a:pPr>
              <a:t>12/26/2022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cs typeface="Arial" charset="0"/>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cs typeface="Arial" charset="0"/>
              </a:defRPr>
            </a:lvl1pPr>
          </a:lstStyle>
          <a:p>
            <a:pPr>
              <a:defRPr/>
            </a:pPr>
            <a:fld id="{22612969-F711-4D8D-8574-EB582798B976}" type="slidenum">
              <a:rPr lang="ar-SA"/>
              <a:pPr>
                <a:defRPr/>
              </a:pPr>
              <a:t>‹#›</a:t>
            </a:fld>
            <a:endParaRPr lang="en-US"/>
          </a:p>
        </p:txBody>
      </p:sp>
    </p:spTree>
    <p:extLst>
      <p:ext uri="{BB962C8B-B14F-4D97-AF65-F5344CB8AC3E}">
        <p14:creationId xmlns:p14="http://schemas.microsoft.com/office/powerpoint/2010/main" val="11981730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4594" name="Rectangle 2"/>
          <p:cNvSpPr>
            <a:spLocks noGrp="1" noChangeArrowheads="1"/>
          </p:cNvSpPr>
          <p:nvPr>
            <p:ph type="hdr" sz="quarter"/>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0" sz="1200">
                <a:latin typeface="Arial" charset="0"/>
                <a:cs typeface="Arial" charset="0"/>
              </a:defRPr>
            </a:lvl1pPr>
          </a:lstStyle>
          <a:p>
            <a:pPr>
              <a:defRPr/>
            </a:pPr>
            <a:endParaRPr lang="en-US"/>
          </a:p>
        </p:txBody>
      </p:sp>
      <p:sp>
        <p:nvSpPr>
          <p:cNvPr id="494595" name="Rectangle 3"/>
          <p:cNvSpPr>
            <a:spLocks noGrp="1" noChangeArrowheads="1"/>
          </p:cNvSpPr>
          <p:nvPr>
            <p:ph type="dt" idx="1"/>
          </p:nvPr>
        </p:nvSpPr>
        <p:spPr bwMode="auto">
          <a:xfrm>
            <a:off x="1588"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kumimoji="0" sz="1200">
                <a:latin typeface="Arial" charset="0"/>
                <a:cs typeface="Arial" charset="0"/>
              </a:defRPr>
            </a:lvl1pPr>
          </a:lstStyle>
          <a:p>
            <a:pPr>
              <a:defRPr/>
            </a:pPr>
            <a:endParaRPr lang="en-US"/>
          </a:p>
        </p:txBody>
      </p:sp>
      <p:sp>
        <p:nvSpPr>
          <p:cNvPr id="3076" name="Rectangle 4"/>
          <p:cNvSpPr>
            <a:spLocks noGrp="1" noRot="1" noChangeAspect="1" noChangeArrowheads="1" noTextEdit="1"/>
          </p:cNvSpPr>
          <p:nvPr>
            <p:ph type="sldImg" idx="2"/>
          </p:nvPr>
        </p:nvSpPr>
        <p:spPr bwMode="auto">
          <a:xfrm>
            <a:off x="2228850" y="685800"/>
            <a:ext cx="2400300" cy="3429000"/>
          </a:xfrm>
          <a:prstGeom prst="rect">
            <a:avLst/>
          </a:prstGeom>
          <a:noFill/>
          <a:ln w="9525">
            <a:solidFill>
              <a:srgbClr val="000000"/>
            </a:solidFill>
            <a:miter lim="800000"/>
            <a:headEnd/>
            <a:tailEnd/>
          </a:ln>
        </p:spPr>
      </p:sp>
      <p:sp>
        <p:nvSpPr>
          <p:cNvPr id="49459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94598" name="Rectangle 6"/>
          <p:cNvSpPr>
            <a:spLocks noGrp="1" noChangeArrowheads="1"/>
          </p:cNvSpPr>
          <p:nvPr>
            <p:ph type="ftr" sz="quarter" idx="4"/>
          </p:nvPr>
        </p:nvSpPr>
        <p:spPr bwMode="auto">
          <a:xfrm>
            <a:off x="388620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kumimoji="0" sz="1200">
                <a:latin typeface="Arial" charset="0"/>
                <a:cs typeface="Arial" charset="0"/>
              </a:defRPr>
            </a:lvl1pPr>
          </a:lstStyle>
          <a:p>
            <a:pPr>
              <a:defRPr/>
            </a:pPr>
            <a:endParaRPr lang="en-US"/>
          </a:p>
        </p:txBody>
      </p:sp>
      <p:sp>
        <p:nvSpPr>
          <p:cNvPr id="494599" name="Rectangle 7"/>
          <p:cNvSpPr>
            <a:spLocks noGrp="1" noChangeArrowheads="1"/>
          </p:cNvSpPr>
          <p:nvPr>
            <p:ph type="sldNum" sz="quarter" idx="5"/>
          </p:nvPr>
        </p:nvSpPr>
        <p:spPr bwMode="auto">
          <a:xfrm>
            <a:off x="1588"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kumimoji="0" sz="1200">
                <a:latin typeface="Arial" charset="0"/>
                <a:cs typeface="Arial" charset="0"/>
              </a:defRPr>
            </a:lvl1pPr>
          </a:lstStyle>
          <a:p>
            <a:pPr>
              <a:defRPr/>
            </a:pPr>
            <a:fld id="{AA91B11F-CBA7-4875-9178-513092A3CB59}" type="slidenum">
              <a:rPr lang="ar-SA"/>
              <a:pPr>
                <a:defRPr/>
              </a:pPr>
              <a:t>‹#›</a:t>
            </a:fld>
            <a:endParaRPr lang="en-US"/>
          </a:p>
        </p:txBody>
      </p:sp>
    </p:spTree>
    <p:extLst>
      <p:ext uri="{BB962C8B-B14F-4D97-AF65-F5344CB8AC3E}">
        <p14:creationId xmlns:p14="http://schemas.microsoft.com/office/powerpoint/2010/main" val="361371998"/>
      </p:ext>
    </p:extLst>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088" kern="1200">
        <a:solidFill>
          <a:schemeClr val="tx1"/>
        </a:solidFill>
        <a:latin typeface="Arial" charset="0"/>
        <a:ea typeface="+mn-ea"/>
        <a:cs typeface="Arial" charset="0"/>
      </a:defRPr>
    </a:lvl1pPr>
    <a:lvl2pPr marL="403041" algn="r" rtl="1" eaLnBrk="0" fontAlgn="base" hangingPunct="0">
      <a:spcBef>
        <a:spcPct val="30000"/>
      </a:spcBef>
      <a:spcAft>
        <a:spcPct val="0"/>
      </a:spcAft>
      <a:defRPr sz="1088" kern="1200">
        <a:solidFill>
          <a:schemeClr val="tx1"/>
        </a:solidFill>
        <a:latin typeface="Arial" charset="0"/>
        <a:ea typeface="+mn-ea"/>
        <a:cs typeface="Arial" charset="0"/>
      </a:defRPr>
    </a:lvl2pPr>
    <a:lvl3pPr marL="807664" algn="r" rtl="1" eaLnBrk="0" fontAlgn="base" hangingPunct="0">
      <a:spcBef>
        <a:spcPct val="30000"/>
      </a:spcBef>
      <a:spcAft>
        <a:spcPct val="0"/>
      </a:spcAft>
      <a:defRPr sz="1088" kern="1200">
        <a:solidFill>
          <a:schemeClr val="tx1"/>
        </a:solidFill>
        <a:latin typeface="Arial" charset="0"/>
        <a:ea typeface="+mn-ea"/>
        <a:cs typeface="Arial" charset="0"/>
      </a:defRPr>
    </a:lvl3pPr>
    <a:lvl4pPr marL="1212286" algn="r" rtl="1" eaLnBrk="0" fontAlgn="base" hangingPunct="0">
      <a:spcBef>
        <a:spcPct val="30000"/>
      </a:spcBef>
      <a:spcAft>
        <a:spcPct val="0"/>
      </a:spcAft>
      <a:defRPr sz="1088" kern="1200">
        <a:solidFill>
          <a:schemeClr val="tx1"/>
        </a:solidFill>
        <a:latin typeface="Arial" charset="0"/>
        <a:ea typeface="+mn-ea"/>
        <a:cs typeface="Arial" charset="0"/>
      </a:defRPr>
    </a:lvl4pPr>
    <a:lvl5pPr marL="1616906" algn="r" rtl="1" eaLnBrk="0" fontAlgn="base" hangingPunct="0">
      <a:spcBef>
        <a:spcPct val="30000"/>
      </a:spcBef>
      <a:spcAft>
        <a:spcPct val="0"/>
      </a:spcAft>
      <a:defRPr sz="1088" kern="1200">
        <a:solidFill>
          <a:schemeClr val="tx1"/>
        </a:solidFill>
        <a:latin typeface="Arial" charset="0"/>
        <a:ea typeface="+mn-ea"/>
        <a:cs typeface="Arial" charset="0"/>
      </a:defRPr>
    </a:lvl5pPr>
    <a:lvl6pPr marL="2022679" algn="l" defTabSz="809072" rtl="0" eaLnBrk="1" latinLnBrk="0" hangingPunct="1">
      <a:defRPr sz="1088" kern="1200">
        <a:solidFill>
          <a:schemeClr val="tx1"/>
        </a:solidFill>
        <a:latin typeface="+mn-lt"/>
        <a:ea typeface="+mn-ea"/>
        <a:cs typeface="+mn-cs"/>
      </a:defRPr>
    </a:lvl6pPr>
    <a:lvl7pPr marL="2427215" algn="l" defTabSz="809072" rtl="0" eaLnBrk="1" latinLnBrk="0" hangingPunct="1">
      <a:defRPr sz="1088" kern="1200">
        <a:solidFill>
          <a:schemeClr val="tx1"/>
        </a:solidFill>
        <a:latin typeface="+mn-lt"/>
        <a:ea typeface="+mn-ea"/>
        <a:cs typeface="+mn-cs"/>
      </a:defRPr>
    </a:lvl7pPr>
    <a:lvl8pPr marL="2831749" algn="l" defTabSz="809072" rtl="0" eaLnBrk="1" latinLnBrk="0" hangingPunct="1">
      <a:defRPr sz="1088" kern="1200">
        <a:solidFill>
          <a:schemeClr val="tx1"/>
        </a:solidFill>
        <a:latin typeface="+mn-lt"/>
        <a:ea typeface="+mn-ea"/>
        <a:cs typeface="+mn-cs"/>
      </a:defRPr>
    </a:lvl8pPr>
    <a:lvl9pPr marL="3236285" algn="l" defTabSz="809072" rtl="0" eaLnBrk="1" latinLnBrk="0" hangingPunct="1">
      <a:defRPr sz="1088"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a:noFill/>
        </p:spPr>
        <p:txBody>
          <a:bodyPr/>
          <a:lstStyle/>
          <a:p>
            <a:fld id="{3981F5CF-3E4F-4BC7-AE4E-D5D3D01E4E4F}" type="slidenum">
              <a:rPr lang="ar-SA" smtClean="0">
                <a:latin typeface="Arial" pitchFamily="34" charset="0"/>
                <a:cs typeface="Arial" pitchFamily="34" charset="0"/>
              </a:rPr>
              <a:pPr/>
              <a:t>1</a:t>
            </a:fld>
            <a:endParaRPr lang="en-US" smtClean="0">
              <a:latin typeface="Arial" pitchFamily="34" charset="0"/>
              <a:cs typeface="Arial" pitchFamily="34" charset="0"/>
            </a:endParaRPr>
          </a:p>
        </p:txBody>
      </p:sp>
      <p:sp>
        <p:nvSpPr>
          <p:cNvPr id="4099" name="Rectangle 2"/>
          <p:cNvSpPr>
            <a:spLocks noGrp="1" noRot="1" noChangeAspect="1" noChangeArrowheads="1" noTextEdit="1"/>
          </p:cNvSpPr>
          <p:nvPr>
            <p:ph type="sldImg"/>
          </p:nvPr>
        </p:nvSpPr>
        <p:spPr>
          <a:xfrm>
            <a:off x="2228850" y="685800"/>
            <a:ext cx="2400300" cy="3429000"/>
          </a:xfrm>
          <a:ln/>
        </p:spPr>
      </p:sp>
      <p:sp>
        <p:nvSpPr>
          <p:cNvPr id="4100" name="Rectangle 3"/>
          <p:cNvSpPr>
            <a:spLocks noGrp="1" noChangeArrowheads="1"/>
          </p:cNvSpPr>
          <p:nvPr>
            <p:ph type="body" idx="1"/>
          </p:nvPr>
        </p:nvSpPr>
        <p:spPr>
          <a:noFill/>
          <a:ln/>
        </p:spPr>
        <p:txBody>
          <a:bodyPr/>
          <a:lstStyle/>
          <a:p>
            <a:pPr eaLnBrk="1" hangingPunct="1"/>
            <a:endParaRPr lang="en-US" dirty="0" smtClean="0">
              <a:latin typeface="Arial" pitchFamily="34" charset="0"/>
              <a:cs typeface="Arial" pitchFamily="34" charset="0"/>
            </a:endParaRPr>
          </a:p>
        </p:txBody>
      </p:sp>
    </p:spTree>
    <p:extLst>
      <p:ext uri="{BB962C8B-B14F-4D97-AF65-F5344CB8AC3E}">
        <p14:creationId xmlns:p14="http://schemas.microsoft.com/office/powerpoint/2010/main" val="27559722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90000" y="11183258"/>
            <a:ext cx="21419980" cy="7716610"/>
          </a:xfrm>
        </p:spPr>
        <p:txBody>
          <a:bodyPr/>
          <a:lstStyle/>
          <a:p>
            <a:r>
              <a:rPr lang="en-US" smtClean="0"/>
              <a:t>Click to edit Master title style</a:t>
            </a:r>
            <a:endParaRPr lang="en-US"/>
          </a:p>
        </p:txBody>
      </p:sp>
      <p:sp>
        <p:nvSpPr>
          <p:cNvPr id="3" name="Subtitle 2"/>
          <p:cNvSpPr>
            <a:spLocks noGrp="1"/>
          </p:cNvSpPr>
          <p:nvPr>
            <p:ph type="subTitle" idx="1"/>
          </p:nvPr>
        </p:nvSpPr>
        <p:spPr>
          <a:xfrm>
            <a:off x="3779999" y="20399852"/>
            <a:ext cx="17639983" cy="9199933"/>
          </a:xfrm>
        </p:spPr>
        <p:txBody>
          <a:bodyPr/>
          <a:lstStyle>
            <a:lvl1pPr marL="0" indent="0" algn="ctr">
              <a:buNone/>
              <a:defRPr>
                <a:solidFill>
                  <a:schemeClr val="tx1">
                    <a:tint val="75000"/>
                  </a:schemeClr>
                </a:solidFill>
              </a:defRPr>
            </a:lvl1pPr>
            <a:lvl2pPr marL="1490988" indent="0" algn="ctr">
              <a:buNone/>
              <a:defRPr>
                <a:solidFill>
                  <a:schemeClr val="tx1">
                    <a:tint val="75000"/>
                  </a:schemeClr>
                </a:solidFill>
              </a:defRPr>
            </a:lvl2pPr>
            <a:lvl3pPr marL="2981976" indent="0" algn="ctr">
              <a:buNone/>
              <a:defRPr>
                <a:solidFill>
                  <a:schemeClr val="tx1">
                    <a:tint val="75000"/>
                  </a:schemeClr>
                </a:solidFill>
              </a:defRPr>
            </a:lvl3pPr>
            <a:lvl4pPr marL="4472963" indent="0" algn="ctr">
              <a:buNone/>
              <a:defRPr>
                <a:solidFill>
                  <a:schemeClr val="tx1">
                    <a:tint val="75000"/>
                  </a:schemeClr>
                </a:solidFill>
              </a:defRPr>
            </a:lvl4pPr>
            <a:lvl5pPr marL="5963953" indent="0" algn="ctr">
              <a:buNone/>
              <a:defRPr>
                <a:solidFill>
                  <a:schemeClr val="tx1">
                    <a:tint val="75000"/>
                  </a:schemeClr>
                </a:solidFill>
              </a:defRPr>
            </a:lvl5pPr>
            <a:lvl6pPr marL="7454941" indent="0" algn="ctr">
              <a:buNone/>
              <a:defRPr>
                <a:solidFill>
                  <a:schemeClr val="tx1">
                    <a:tint val="75000"/>
                  </a:schemeClr>
                </a:solidFill>
              </a:defRPr>
            </a:lvl6pPr>
            <a:lvl7pPr marL="8945929" indent="0" algn="ctr">
              <a:buNone/>
              <a:defRPr>
                <a:solidFill>
                  <a:schemeClr val="tx1">
                    <a:tint val="75000"/>
                  </a:schemeClr>
                </a:solidFill>
              </a:defRPr>
            </a:lvl7pPr>
            <a:lvl8pPr marL="10436917" indent="0" algn="ctr">
              <a:buNone/>
              <a:defRPr>
                <a:solidFill>
                  <a:schemeClr val="tx1">
                    <a:tint val="75000"/>
                  </a:schemeClr>
                </a:solidFill>
              </a:defRPr>
            </a:lvl8pPr>
            <a:lvl9pPr marL="11927906"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3907292-2E9F-44F5-824D-62E6E3CBC299}" type="slidenum">
              <a:rPr lang="ar-SA"/>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F4E8765-24B2-4FB1-9F1A-EBF8BAB9B032}" type="slidenum">
              <a:rPr lang="ar-SA"/>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8269983" y="1441663"/>
            <a:ext cx="5669995" cy="3071644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59999" y="1441663"/>
            <a:ext cx="16589984" cy="3071644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82748BB-79F2-4E01-B728-DCE7084D4711}" type="slidenum">
              <a:rPr lang="ar-SA"/>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588E228-6F86-43F7-9A4D-C3C28B6C5B15}" type="slidenum">
              <a:rPr lang="ar-SA"/>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90626" y="23133170"/>
            <a:ext cx="21419980" cy="7149947"/>
          </a:xfrm>
        </p:spPr>
        <p:txBody>
          <a:bodyPr anchor="t"/>
          <a:lstStyle>
            <a:lvl1pPr algn="l">
              <a:defRPr sz="13014" b="1" cap="all"/>
            </a:lvl1pPr>
          </a:lstStyle>
          <a:p>
            <a:r>
              <a:rPr lang="en-US" smtClean="0"/>
              <a:t>Click to edit Master title style</a:t>
            </a:r>
            <a:endParaRPr lang="en-US"/>
          </a:p>
        </p:txBody>
      </p:sp>
      <p:sp>
        <p:nvSpPr>
          <p:cNvPr id="3" name="Text Placeholder 2"/>
          <p:cNvSpPr>
            <a:spLocks noGrp="1"/>
          </p:cNvSpPr>
          <p:nvPr>
            <p:ph type="body" idx="1"/>
          </p:nvPr>
        </p:nvSpPr>
        <p:spPr>
          <a:xfrm>
            <a:off x="1990626" y="15258228"/>
            <a:ext cx="21419980" cy="7874942"/>
          </a:xfrm>
        </p:spPr>
        <p:txBody>
          <a:bodyPr anchor="b"/>
          <a:lstStyle>
            <a:lvl1pPr marL="0" indent="0">
              <a:buNone/>
              <a:defRPr sz="6507">
                <a:solidFill>
                  <a:schemeClr val="tx1">
                    <a:tint val="75000"/>
                  </a:schemeClr>
                </a:solidFill>
              </a:defRPr>
            </a:lvl1pPr>
            <a:lvl2pPr marL="1490988" indent="0">
              <a:buNone/>
              <a:defRPr sz="5894">
                <a:solidFill>
                  <a:schemeClr val="tx1">
                    <a:tint val="75000"/>
                  </a:schemeClr>
                </a:solidFill>
              </a:defRPr>
            </a:lvl2pPr>
            <a:lvl3pPr marL="2981976" indent="0">
              <a:buNone/>
              <a:defRPr sz="5282">
                <a:solidFill>
                  <a:schemeClr val="tx1">
                    <a:tint val="75000"/>
                  </a:schemeClr>
                </a:solidFill>
              </a:defRPr>
            </a:lvl3pPr>
            <a:lvl4pPr marL="4472963" indent="0">
              <a:buNone/>
              <a:defRPr sz="4593">
                <a:solidFill>
                  <a:schemeClr val="tx1">
                    <a:tint val="75000"/>
                  </a:schemeClr>
                </a:solidFill>
              </a:defRPr>
            </a:lvl4pPr>
            <a:lvl5pPr marL="5963953" indent="0">
              <a:buNone/>
              <a:defRPr sz="4593">
                <a:solidFill>
                  <a:schemeClr val="tx1">
                    <a:tint val="75000"/>
                  </a:schemeClr>
                </a:solidFill>
              </a:defRPr>
            </a:lvl5pPr>
            <a:lvl6pPr marL="7454941" indent="0">
              <a:buNone/>
              <a:defRPr sz="4593">
                <a:solidFill>
                  <a:schemeClr val="tx1">
                    <a:tint val="75000"/>
                  </a:schemeClr>
                </a:solidFill>
              </a:defRPr>
            </a:lvl6pPr>
            <a:lvl7pPr marL="8945929" indent="0">
              <a:buNone/>
              <a:defRPr sz="4593">
                <a:solidFill>
                  <a:schemeClr val="tx1">
                    <a:tint val="75000"/>
                  </a:schemeClr>
                </a:solidFill>
              </a:defRPr>
            </a:lvl7pPr>
            <a:lvl8pPr marL="10436917" indent="0">
              <a:buNone/>
              <a:defRPr sz="4593">
                <a:solidFill>
                  <a:schemeClr val="tx1">
                    <a:tint val="75000"/>
                  </a:schemeClr>
                </a:solidFill>
              </a:defRPr>
            </a:lvl8pPr>
            <a:lvl9pPr marL="11927906" indent="0">
              <a:buNone/>
              <a:defRPr sz="4593">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831E2C6-693A-41DC-8316-52F3E754BC8A}" type="slidenum">
              <a:rPr lang="ar-SA"/>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59999" y="8399941"/>
            <a:ext cx="11129988" cy="23758163"/>
          </a:xfrm>
        </p:spPr>
        <p:txBody>
          <a:bodyPr/>
          <a:lstStyle>
            <a:lvl1pPr>
              <a:defRPr sz="9033"/>
            </a:lvl1pPr>
            <a:lvl2pPr>
              <a:defRPr sz="7808"/>
            </a:lvl2pPr>
            <a:lvl3pPr>
              <a:defRPr sz="6507"/>
            </a:lvl3pPr>
            <a:lvl4pPr>
              <a:defRPr sz="5894"/>
            </a:lvl4pPr>
            <a:lvl5pPr>
              <a:defRPr sz="5894"/>
            </a:lvl5pPr>
            <a:lvl6pPr>
              <a:defRPr sz="5894"/>
            </a:lvl6pPr>
            <a:lvl7pPr>
              <a:defRPr sz="5894"/>
            </a:lvl7pPr>
            <a:lvl8pPr>
              <a:defRPr sz="5894"/>
            </a:lvl8pPr>
            <a:lvl9pPr>
              <a:defRPr sz="5894"/>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809989" y="8399941"/>
            <a:ext cx="11129988" cy="23758163"/>
          </a:xfrm>
        </p:spPr>
        <p:txBody>
          <a:bodyPr/>
          <a:lstStyle>
            <a:lvl1pPr>
              <a:defRPr sz="9033"/>
            </a:lvl1pPr>
            <a:lvl2pPr>
              <a:defRPr sz="7808"/>
            </a:lvl2pPr>
            <a:lvl3pPr>
              <a:defRPr sz="6507"/>
            </a:lvl3pPr>
            <a:lvl4pPr>
              <a:defRPr sz="5894"/>
            </a:lvl4pPr>
            <a:lvl5pPr>
              <a:defRPr sz="5894"/>
            </a:lvl5pPr>
            <a:lvl6pPr>
              <a:defRPr sz="5894"/>
            </a:lvl6pPr>
            <a:lvl7pPr>
              <a:defRPr sz="5894"/>
            </a:lvl7pPr>
            <a:lvl8pPr>
              <a:defRPr sz="5894"/>
            </a:lvl8pPr>
            <a:lvl9pPr>
              <a:defRPr sz="5894"/>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6B56D72-CDA3-437D-B7A3-7AEF023E9123}" type="slidenum">
              <a:rPr lang="ar-SA"/>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59999" y="8058281"/>
            <a:ext cx="11134365" cy="3358306"/>
          </a:xfrm>
        </p:spPr>
        <p:txBody>
          <a:bodyPr anchor="b"/>
          <a:lstStyle>
            <a:lvl1pPr marL="0" indent="0">
              <a:buNone/>
              <a:defRPr sz="7808" b="1"/>
            </a:lvl1pPr>
            <a:lvl2pPr marL="1490988" indent="0">
              <a:buNone/>
              <a:defRPr sz="6507" b="1"/>
            </a:lvl2pPr>
            <a:lvl3pPr marL="2981976" indent="0">
              <a:buNone/>
              <a:defRPr sz="5894" b="1"/>
            </a:lvl3pPr>
            <a:lvl4pPr marL="4472963" indent="0">
              <a:buNone/>
              <a:defRPr sz="5282" b="1"/>
            </a:lvl4pPr>
            <a:lvl5pPr marL="5963953" indent="0">
              <a:buNone/>
              <a:defRPr sz="5282" b="1"/>
            </a:lvl5pPr>
            <a:lvl6pPr marL="7454941" indent="0">
              <a:buNone/>
              <a:defRPr sz="5282" b="1"/>
            </a:lvl6pPr>
            <a:lvl7pPr marL="8945929" indent="0">
              <a:buNone/>
              <a:defRPr sz="5282" b="1"/>
            </a:lvl7pPr>
            <a:lvl8pPr marL="10436917" indent="0">
              <a:buNone/>
              <a:defRPr sz="5282" b="1"/>
            </a:lvl8pPr>
            <a:lvl9pPr marL="11927906" indent="0">
              <a:buNone/>
              <a:defRPr sz="5282" b="1"/>
            </a:lvl9pPr>
          </a:lstStyle>
          <a:p>
            <a:pPr lvl="0"/>
            <a:r>
              <a:rPr lang="en-US" smtClean="0"/>
              <a:t>Click to edit Master text styles</a:t>
            </a:r>
          </a:p>
        </p:txBody>
      </p:sp>
      <p:sp>
        <p:nvSpPr>
          <p:cNvPr id="4" name="Content Placeholder 3"/>
          <p:cNvSpPr>
            <a:spLocks noGrp="1"/>
          </p:cNvSpPr>
          <p:nvPr>
            <p:ph sz="half" idx="2"/>
          </p:nvPr>
        </p:nvSpPr>
        <p:spPr>
          <a:xfrm>
            <a:off x="1259999" y="11416585"/>
            <a:ext cx="11134365" cy="20741519"/>
          </a:xfrm>
        </p:spPr>
        <p:txBody>
          <a:bodyPr/>
          <a:lstStyle>
            <a:lvl1pPr>
              <a:defRPr sz="7808"/>
            </a:lvl1pPr>
            <a:lvl2pPr>
              <a:defRPr sz="6507"/>
            </a:lvl2pPr>
            <a:lvl3pPr>
              <a:defRPr sz="5894"/>
            </a:lvl3pPr>
            <a:lvl4pPr>
              <a:defRPr sz="5282"/>
            </a:lvl4pPr>
            <a:lvl5pPr>
              <a:defRPr sz="5282"/>
            </a:lvl5pPr>
            <a:lvl6pPr>
              <a:defRPr sz="5282"/>
            </a:lvl6pPr>
            <a:lvl7pPr>
              <a:defRPr sz="5282"/>
            </a:lvl7pPr>
            <a:lvl8pPr>
              <a:defRPr sz="5282"/>
            </a:lvl8pPr>
            <a:lvl9pPr>
              <a:defRPr sz="5282"/>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801241" y="8058281"/>
            <a:ext cx="11138740" cy="3358306"/>
          </a:xfrm>
        </p:spPr>
        <p:txBody>
          <a:bodyPr anchor="b"/>
          <a:lstStyle>
            <a:lvl1pPr marL="0" indent="0">
              <a:buNone/>
              <a:defRPr sz="7808" b="1"/>
            </a:lvl1pPr>
            <a:lvl2pPr marL="1490988" indent="0">
              <a:buNone/>
              <a:defRPr sz="6507" b="1"/>
            </a:lvl2pPr>
            <a:lvl3pPr marL="2981976" indent="0">
              <a:buNone/>
              <a:defRPr sz="5894" b="1"/>
            </a:lvl3pPr>
            <a:lvl4pPr marL="4472963" indent="0">
              <a:buNone/>
              <a:defRPr sz="5282" b="1"/>
            </a:lvl4pPr>
            <a:lvl5pPr marL="5963953" indent="0">
              <a:buNone/>
              <a:defRPr sz="5282" b="1"/>
            </a:lvl5pPr>
            <a:lvl6pPr marL="7454941" indent="0">
              <a:buNone/>
              <a:defRPr sz="5282" b="1"/>
            </a:lvl6pPr>
            <a:lvl7pPr marL="8945929" indent="0">
              <a:buNone/>
              <a:defRPr sz="5282" b="1"/>
            </a:lvl7pPr>
            <a:lvl8pPr marL="10436917" indent="0">
              <a:buNone/>
              <a:defRPr sz="5282" b="1"/>
            </a:lvl8pPr>
            <a:lvl9pPr marL="11927906" indent="0">
              <a:buNone/>
              <a:defRPr sz="5282" b="1"/>
            </a:lvl9pPr>
          </a:lstStyle>
          <a:p>
            <a:pPr lvl="0"/>
            <a:r>
              <a:rPr lang="en-US" smtClean="0"/>
              <a:t>Click to edit Master text styles</a:t>
            </a:r>
          </a:p>
        </p:txBody>
      </p:sp>
      <p:sp>
        <p:nvSpPr>
          <p:cNvPr id="6" name="Content Placeholder 5"/>
          <p:cNvSpPr>
            <a:spLocks noGrp="1"/>
          </p:cNvSpPr>
          <p:nvPr>
            <p:ph sz="quarter" idx="4"/>
          </p:nvPr>
        </p:nvSpPr>
        <p:spPr>
          <a:xfrm>
            <a:off x="12801241" y="11416585"/>
            <a:ext cx="11138740" cy="20741519"/>
          </a:xfrm>
        </p:spPr>
        <p:txBody>
          <a:bodyPr/>
          <a:lstStyle>
            <a:lvl1pPr>
              <a:defRPr sz="7808"/>
            </a:lvl1pPr>
            <a:lvl2pPr>
              <a:defRPr sz="6507"/>
            </a:lvl2pPr>
            <a:lvl3pPr>
              <a:defRPr sz="5894"/>
            </a:lvl3pPr>
            <a:lvl4pPr>
              <a:defRPr sz="5282"/>
            </a:lvl4pPr>
            <a:lvl5pPr>
              <a:defRPr sz="5282"/>
            </a:lvl5pPr>
            <a:lvl6pPr>
              <a:defRPr sz="5282"/>
            </a:lvl6pPr>
            <a:lvl7pPr>
              <a:defRPr sz="5282"/>
            </a:lvl7pPr>
            <a:lvl8pPr>
              <a:defRPr sz="5282"/>
            </a:lvl8pPr>
            <a:lvl9pPr>
              <a:defRPr sz="5282"/>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DF828A56-EFD1-4DEC-AFC0-3BCD7D57B3B6}" type="slidenum">
              <a:rPr lang="ar-SA"/>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564DC15D-85D8-403F-AFDD-E5727F4609BC}" type="slidenum">
              <a:rPr lang="ar-SA"/>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52CE7E0B-5F0C-4981-952B-1E098DF82E36}" type="slidenum">
              <a:rPr lang="ar-SA"/>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60003" y="1433325"/>
            <a:ext cx="8290618" cy="6099957"/>
          </a:xfrm>
        </p:spPr>
        <p:txBody>
          <a:bodyPr anchor="b"/>
          <a:lstStyle>
            <a:lvl1pPr algn="l">
              <a:defRPr sz="6507" b="1"/>
            </a:lvl1pPr>
          </a:lstStyle>
          <a:p>
            <a:r>
              <a:rPr lang="en-US" smtClean="0"/>
              <a:t>Click to edit Master title style</a:t>
            </a:r>
            <a:endParaRPr lang="en-US"/>
          </a:p>
        </p:txBody>
      </p:sp>
      <p:sp>
        <p:nvSpPr>
          <p:cNvPr id="3" name="Content Placeholder 2"/>
          <p:cNvSpPr>
            <a:spLocks noGrp="1"/>
          </p:cNvSpPr>
          <p:nvPr>
            <p:ph idx="1"/>
          </p:nvPr>
        </p:nvSpPr>
        <p:spPr>
          <a:xfrm>
            <a:off x="9852491" y="1433327"/>
            <a:ext cx="14087486" cy="30724778"/>
          </a:xfrm>
        </p:spPr>
        <p:txBody>
          <a:bodyPr/>
          <a:lstStyle>
            <a:lvl1pPr>
              <a:defRPr sz="10487"/>
            </a:lvl1pPr>
            <a:lvl2pPr>
              <a:defRPr sz="9033"/>
            </a:lvl2pPr>
            <a:lvl3pPr>
              <a:defRPr sz="7808"/>
            </a:lvl3pPr>
            <a:lvl4pPr>
              <a:defRPr sz="6507"/>
            </a:lvl4pPr>
            <a:lvl5pPr>
              <a:defRPr sz="6507"/>
            </a:lvl5pPr>
            <a:lvl6pPr>
              <a:defRPr sz="6507"/>
            </a:lvl6pPr>
            <a:lvl7pPr>
              <a:defRPr sz="6507"/>
            </a:lvl7pPr>
            <a:lvl8pPr>
              <a:defRPr sz="6507"/>
            </a:lvl8pPr>
            <a:lvl9pPr>
              <a:defRPr sz="6507"/>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60003" y="7533283"/>
            <a:ext cx="8290618" cy="24624823"/>
          </a:xfrm>
        </p:spPr>
        <p:txBody>
          <a:bodyPr/>
          <a:lstStyle>
            <a:lvl1pPr marL="0" indent="0">
              <a:buNone/>
              <a:defRPr sz="4593"/>
            </a:lvl1pPr>
            <a:lvl2pPr marL="1490988" indent="0">
              <a:buNone/>
              <a:defRPr sz="3981"/>
            </a:lvl2pPr>
            <a:lvl3pPr marL="2981976" indent="0">
              <a:buNone/>
              <a:defRPr sz="3292"/>
            </a:lvl3pPr>
            <a:lvl4pPr marL="4472963" indent="0">
              <a:buNone/>
              <a:defRPr sz="2909"/>
            </a:lvl4pPr>
            <a:lvl5pPr marL="5963953" indent="0">
              <a:buNone/>
              <a:defRPr sz="2909"/>
            </a:lvl5pPr>
            <a:lvl6pPr marL="7454941" indent="0">
              <a:buNone/>
              <a:defRPr sz="2909"/>
            </a:lvl6pPr>
            <a:lvl7pPr marL="8945929" indent="0">
              <a:buNone/>
              <a:defRPr sz="2909"/>
            </a:lvl7pPr>
            <a:lvl8pPr marL="10436917" indent="0">
              <a:buNone/>
              <a:defRPr sz="2909"/>
            </a:lvl8pPr>
            <a:lvl9pPr marL="11927906" indent="0">
              <a:buNone/>
              <a:defRPr sz="2909"/>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1546BB0-68E2-441B-B24A-919CF80029EC}" type="slidenum">
              <a:rPr lang="ar-SA"/>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39372" y="25199817"/>
            <a:ext cx="15119985" cy="2974981"/>
          </a:xfrm>
        </p:spPr>
        <p:txBody>
          <a:bodyPr anchor="b"/>
          <a:lstStyle>
            <a:lvl1pPr algn="l">
              <a:defRPr sz="6507" b="1"/>
            </a:lvl1pPr>
          </a:lstStyle>
          <a:p>
            <a:r>
              <a:rPr lang="en-US" smtClean="0"/>
              <a:t>Click to edit Master title style</a:t>
            </a:r>
            <a:endParaRPr lang="en-US"/>
          </a:p>
        </p:txBody>
      </p:sp>
      <p:sp>
        <p:nvSpPr>
          <p:cNvPr id="3" name="Picture Placeholder 2"/>
          <p:cNvSpPr>
            <a:spLocks noGrp="1"/>
          </p:cNvSpPr>
          <p:nvPr>
            <p:ph type="pic" idx="1"/>
          </p:nvPr>
        </p:nvSpPr>
        <p:spPr>
          <a:xfrm>
            <a:off x="4939372" y="3216643"/>
            <a:ext cx="15119985" cy="21599843"/>
          </a:xfrm>
        </p:spPr>
        <p:txBody>
          <a:bodyPr rtlCol="0">
            <a:normAutofit/>
          </a:bodyPr>
          <a:lstStyle>
            <a:lvl1pPr marL="0" indent="0">
              <a:buNone/>
              <a:defRPr sz="10487"/>
            </a:lvl1pPr>
            <a:lvl2pPr marL="1490988" indent="0">
              <a:buNone/>
              <a:defRPr sz="9033"/>
            </a:lvl2pPr>
            <a:lvl3pPr marL="2981976" indent="0">
              <a:buNone/>
              <a:defRPr sz="7808"/>
            </a:lvl3pPr>
            <a:lvl4pPr marL="4472963" indent="0">
              <a:buNone/>
              <a:defRPr sz="6507"/>
            </a:lvl4pPr>
            <a:lvl5pPr marL="5963953" indent="0">
              <a:buNone/>
              <a:defRPr sz="6507"/>
            </a:lvl5pPr>
            <a:lvl6pPr marL="7454941" indent="0">
              <a:buNone/>
              <a:defRPr sz="6507"/>
            </a:lvl6pPr>
            <a:lvl7pPr marL="8945929" indent="0">
              <a:buNone/>
              <a:defRPr sz="6507"/>
            </a:lvl7pPr>
            <a:lvl8pPr marL="10436917" indent="0">
              <a:buNone/>
              <a:defRPr sz="6507"/>
            </a:lvl8pPr>
            <a:lvl9pPr marL="11927906" indent="0">
              <a:buNone/>
              <a:defRPr sz="6507"/>
            </a:lvl9pPr>
          </a:lstStyle>
          <a:p>
            <a:pPr lvl="0"/>
            <a:endParaRPr lang="en-US" noProof="0" smtClean="0"/>
          </a:p>
        </p:txBody>
      </p:sp>
      <p:sp>
        <p:nvSpPr>
          <p:cNvPr id="4" name="Text Placeholder 3"/>
          <p:cNvSpPr>
            <a:spLocks noGrp="1"/>
          </p:cNvSpPr>
          <p:nvPr>
            <p:ph type="body" sz="half" idx="2"/>
          </p:nvPr>
        </p:nvSpPr>
        <p:spPr>
          <a:xfrm>
            <a:off x="4939372" y="28174799"/>
            <a:ext cx="15119985" cy="4224966"/>
          </a:xfrm>
        </p:spPr>
        <p:txBody>
          <a:bodyPr/>
          <a:lstStyle>
            <a:lvl1pPr marL="0" indent="0">
              <a:buNone/>
              <a:defRPr sz="4593"/>
            </a:lvl1pPr>
            <a:lvl2pPr marL="1490988" indent="0">
              <a:buNone/>
              <a:defRPr sz="3981"/>
            </a:lvl2pPr>
            <a:lvl3pPr marL="2981976" indent="0">
              <a:buNone/>
              <a:defRPr sz="3292"/>
            </a:lvl3pPr>
            <a:lvl4pPr marL="4472963" indent="0">
              <a:buNone/>
              <a:defRPr sz="2909"/>
            </a:lvl4pPr>
            <a:lvl5pPr marL="5963953" indent="0">
              <a:buNone/>
              <a:defRPr sz="2909"/>
            </a:lvl5pPr>
            <a:lvl6pPr marL="7454941" indent="0">
              <a:buNone/>
              <a:defRPr sz="2909"/>
            </a:lvl6pPr>
            <a:lvl7pPr marL="8945929" indent="0">
              <a:buNone/>
              <a:defRPr sz="2909"/>
            </a:lvl7pPr>
            <a:lvl8pPr marL="10436917" indent="0">
              <a:buNone/>
              <a:defRPr sz="2909"/>
            </a:lvl8pPr>
            <a:lvl9pPr marL="11927906" indent="0">
              <a:buNone/>
              <a:defRPr sz="2909"/>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9AF4BBE-B0A8-4938-BDE3-89E5F897B4A9}" type="slidenum">
              <a:rPr lang="ar-SA"/>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260398" y="1441190"/>
            <a:ext cx="22679185" cy="6001132"/>
          </a:xfrm>
          <a:prstGeom prst="rect">
            <a:avLst/>
          </a:prstGeom>
          <a:noFill/>
          <a:ln w="9525">
            <a:noFill/>
            <a:miter lim="800000"/>
            <a:headEnd/>
            <a:tailEnd/>
          </a:ln>
        </p:spPr>
        <p:txBody>
          <a:bodyPr vert="horz" wrap="square" lIns="397655" tIns="198827" rIns="397655" bIns="198827"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1260398" y="8400174"/>
            <a:ext cx="22679185" cy="23757570"/>
          </a:xfrm>
          <a:prstGeom prst="rect">
            <a:avLst/>
          </a:prstGeom>
          <a:noFill/>
          <a:ln w="9525">
            <a:noFill/>
            <a:miter lim="800000"/>
            <a:headEnd/>
            <a:tailEnd/>
          </a:ln>
        </p:spPr>
        <p:txBody>
          <a:bodyPr vert="horz" wrap="square" lIns="397655" tIns="198827" rIns="397655" bIns="198827"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1260395" y="33366088"/>
            <a:ext cx="5879729" cy="1915705"/>
          </a:xfrm>
          <a:prstGeom prst="rect">
            <a:avLst/>
          </a:prstGeom>
        </p:spPr>
        <p:txBody>
          <a:bodyPr vert="horz" lIns="397655" tIns="198827" rIns="397655" bIns="198827" rtlCol="0" anchor="ctr"/>
          <a:lstStyle>
            <a:lvl1pPr algn="l">
              <a:defRPr sz="3981">
                <a:solidFill>
                  <a:schemeClr val="tx1">
                    <a:tint val="75000"/>
                  </a:schemeClr>
                </a:solidFill>
                <a:cs typeface="Arial" charset="0"/>
              </a:defRPr>
            </a:lvl1pPr>
          </a:lstStyle>
          <a:p>
            <a:pPr>
              <a:defRPr/>
            </a:pPr>
            <a:endParaRPr lang="en-US"/>
          </a:p>
        </p:txBody>
      </p:sp>
      <p:sp>
        <p:nvSpPr>
          <p:cNvPr id="5" name="Footer Placeholder 4"/>
          <p:cNvSpPr>
            <a:spLocks noGrp="1"/>
          </p:cNvSpPr>
          <p:nvPr>
            <p:ph type="ftr" sz="quarter" idx="3"/>
          </p:nvPr>
        </p:nvSpPr>
        <p:spPr>
          <a:xfrm>
            <a:off x="8610058" y="33366088"/>
            <a:ext cx="7979860" cy="1915705"/>
          </a:xfrm>
          <a:prstGeom prst="rect">
            <a:avLst/>
          </a:prstGeom>
        </p:spPr>
        <p:txBody>
          <a:bodyPr vert="horz" lIns="397655" tIns="198827" rIns="397655" bIns="198827" rtlCol="0" anchor="ctr"/>
          <a:lstStyle>
            <a:lvl1pPr algn="ctr">
              <a:defRPr sz="3981">
                <a:solidFill>
                  <a:schemeClr val="tx1">
                    <a:tint val="75000"/>
                  </a:schemeClr>
                </a:solidFill>
                <a:cs typeface="Arial" charset="0"/>
              </a:defRPr>
            </a:lvl1pPr>
          </a:lstStyle>
          <a:p>
            <a:pPr>
              <a:defRPr/>
            </a:pPr>
            <a:endParaRPr lang="en-US"/>
          </a:p>
        </p:txBody>
      </p:sp>
      <p:sp>
        <p:nvSpPr>
          <p:cNvPr id="6" name="Slide Number Placeholder 5"/>
          <p:cNvSpPr>
            <a:spLocks noGrp="1"/>
          </p:cNvSpPr>
          <p:nvPr>
            <p:ph type="sldNum" sz="quarter" idx="4"/>
          </p:nvPr>
        </p:nvSpPr>
        <p:spPr>
          <a:xfrm>
            <a:off x="18059851" y="33366088"/>
            <a:ext cx="5879729" cy="1915705"/>
          </a:xfrm>
          <a:prstGeom prst="rect">
            <a:avLst/>
          </a:prstGeom>
        </p:spPr>
        <p:txBody>
          <a:bodyPr vert="horz" lIns="397655" tIns="198827" rIns="397655" bIns="198827" rtlCol="0" anchor="ctr"/>
          <a:lstStyle>
            <a:lvl1pPr algn="r">
              <a:defRPr sz="3981">
                <a:solidFill>
                  <a:schemeClr val="tx1">
                    <a:tint val="75000"/>
                  </a:schemeClr>
                </a:solidFill>
                <a:cs typeface="Arial" charset="0"/>
              </a:defRPr>
            </a:lvl1pPr>
          </a:lstStyle>
          <a:p>
            <a:pPr>
              <a:defRPr/>
            </a:pPr>
            <a:fld id="{EEBC6FE9-BAE6-4941-9370-4566CF99EFE4}" type="slidenum">
              <a:rPr lang="ar-SA"/>
              <a:pPr>
                <a:defRPr/>
              </a:pPr>
              <a:t>‹#›</a:t>
            </a:fld>
            <a:endParaRPr lang="en-US"/>
          </a:p>
        </p:txBody>
      </p:sp>
    </p:spTree>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Lst>
  <p:txStyles>
    <p:titleStyle>
      <a:lvl1pPr algn="ctr" defTabSz="2980161" rtl="0" eaLnBrk="0" fontAlgn="base" hangingPunct="0">
        <a:spcBef>
          <a:spcPct val="0"/>
        </a:spcBef>
        <a:spcAft>
          <a:spcPct val="0"/>
        </a:spcAft>
        <a:defRPr sz="14315" kern="1200">
          <a:solidFill>
            <a:schemeClr val="tx1"/>
          </a:solidFill>
          <a:latin typeface="+mj-lt"/>
          <a:ea typeface="+mj-ea"/>
          <a:cs typeface="+mj-cs"/>
        </a:defRPr>
      </a:lvl1pPr>
      <a:lvl2pPr algn="ctr" defTabSz="2980161" rtl="0" eaLnBrk="0" fontAlgn="base" hangingPunct="0">
        <a:spcBef>
          <a:spcPct val="0"/>
        </a:spcBef>
        <a:spcAft>
          <a:spcPct val="0"/>
        </a:spcAft>
        <a:defRPr sz="14315">
          <a:solidFill>
            <a:schemeClr val="tx1"/>
          </a:solidFill>
          <a:latin typeface="Calibri" pitchFamily="34" charset="0"/>
          <a:cs typeface="Times New Roman" pitchFamily="18" charset="0"/>
        </a:defRPr>
      </a:lvl2pPr>
      <a:lvl3pPr algn="ctr" defTabSz="2980161" rtl="0" eaLnBrk="0" fontAlgn="base" hangingPunct="0">
        <a:spcBef>
          <a:spcPct val="0"/>
        </a:spcBef>
        <a:spcAft>
          <a:spcPct val="0"/>
        </a:spcAft>
        <a:defRPr sz="14315">
          <a:solidFill>
            <a:schemeClr val="tx1"/>
          </a:solidFill>
          <a:latin typeface="Calibri" pitchFamily="34" charset="0"/>
          <a:cs typeface="Times New Roman" pitchFamily="18" charset="0"/>
        </a:defRPr>
      </a:lvl3pPr>
      <a:lvl4pPr algn="ctr" defTabSz="2980161" rtl="0" eaLnBrk="0" fontAlgn="base" hangingPunct="0">
        <a:spcBef>
          <a:spcPct val="0"/>
        </a:spcBef>
        <a:spcAft>
          <a:spcPct val="0"/>
        </a:spcAft>
        <a:defRPr sz="14315">
          <a:solidFill>
            <a:schemeClr val="tx1"/>
          </a:solidFill>
          <a:latin typeface="Calibri" pitchFamily="34" charset="0"/>
          <a:cs typeface="Times New Roman" pitchFamily="18" charset="0"/>
        </a:defRPr>
      </a:lvl4pPr>
      <a:lvl5pPr algn="ctr" defTabSz="2980161" rtl="0" eaLnBrk="0" fontAlgn="base" hangingPunct="0">
        <a:spcBef>
          <a:spcPct val="0"/>
        </a:spcBef>
        <a:spcAft>
          <a:spcPct val="0"/>
        </a:spcAft>
        <a:defRPr sz="14315">
          <a:solidFill>
            <a:schemeClr val="tx1"/>
          </a:solidFill>
          <a:latin typeface="Calibri" pitchFamily="34" charset="0"/>
          <a:cs typeface="Times New Roman" pitchFamily="18" charset="0"/>
        </a:defRPr>
      </a:lvl5pPr>
      <a:lvl6pPr marL="368127" algn="ctr" defTabSz="2980806" rtl="0" fontAlgn="base">
        <a:spcBef>
          <a:spcPct val="0"/>
        </a:spcBef>
        <a:spcAft>
          <a:spcPct val="0"/>
        </a:spcAft>
        <a:defRPr sz="14315">
          <a:solidFill>
            <a:schemeClr val="tx1"/>
          </a:solidFill>
          <a:latin typeface="Calibri" pitchFamily="34" charset="0"/>
          <a:cs typeface="Times New Roman" pitchFamily="18" charset="0"/>
        </a:defRPr>
      </a:lvl6pPr>
      <a:lvl7pPr marL="736254" algn="ctr" defTabSz="2980806" rtl="0" fontAlgn="base">
        <a:spcBef>
          <a:spcPct val="0"/>
        </a:spcBef>
        <a:spcAft>
          <a:spcPct val="0"/>
        </a:spcAft>
        <a:defRPr sz="14315">
          <a:solidFill>
            <a:schemeClr val="tx1"/>
          </a:solidFill>
          <a:latin typeface="Calibri" pitchFamily="34" charset="0"/>
          <a:cs typeface="Times New Roman" pitchFamily="18" charset="0"/>
        </a:defRPr>
      </a:lvl7pPr>
      <a:lvl8pPr marL="1104381" algn="ctr" defTabSz="2980806" rtl="0" fontAlgn="base">
        <a:spcBef>
          <a:spcPct val="0"/>
        </a:spcBef>
        <a:spcAft>
          <a:spcPct val="0"/>
        </a:spcAft>
        <a:defRPr sz="14315">
          <a:solidFill>
            <a:schemeClr val="tx1"/>
          </a:solidFill>
          <a:latin typeface="Calibri" pitchFamily="34" charset="0"/>
          <a:cs typeface="Times New Roman" pitchFamily="18" charset="0"/>
        </a:defRPr>
      </a:lvl8pPr>
      <a:lvl9pPr marL="1472509" algn="ctr" defTabSz="2980806" rtl="0" fontAlgn="base">
        <a:spcBef>
          <a:spcPct val="0"/>
        </a:spcBef>
        <a:spcAft>
          <a:spcPct val="0"/>
        </a:spcAft>
        <a:defRPr sz="14315">
          <a:solidFill>
            <a:schemeClr val="tx1"/>
          </a:solidFill>
          <a:latin typeface="Calibri" pitchFamily="34" charset="0"/>
          <a:cs typeface="Times New Roman" pitchFamily="18" charset="0"/>
        </a:defRPr>
      </a:lvl9pPr>
    </p:titleStyle>
    <p:bodyStyle>
      <a:lvl1pPr marL="1116122" indent="-1116122" algn="l" defTabSz="2980161" rtl="0" eaLnBrk="0" fontAlgn="base" hangingPunct="0">
        <a:spcBef>
          <a:spcPct val="20000"/>
        </a:spcBef>
        <a:spcAft>
          <a:spcPct val="0"/>
        </a:spcAft>
        <a:buFont typeface="Arial" pitchFamily="34" charset="0"/>
        <a:buChar char="•"/>
        <a:defRPr sz="10487" kern="1200">
          <a:solidFill>
            <a:schemeClr val="tx1"/>
          </a:solidFill>
          <a:latin typeface="+mn-lt"/>
          <a:ea typeface="+mn-ea"/>
          <a:cs typeface="+mn-cs"/>
        </a:defRPr>
      </a:lvl1pPr>
      <a:lvl2pPr marL="2422100" indent="-930582" algn="l" defTabSz="2980161" rtl="0" eaLnBrk="0" fontAlgn="base" hangingPunct="0">
        <a:spcBef>
          <a:spcPct val="20000"/>
        </a:spcBef>
        <a:spcAft>
          <a:spcPct val="0"/>
        </a:spcAft>
        <a:buFont typeface="Arial" pitchFamily="34" charset="0"/>
        <a:buChar char="–"/>
        <a:defRPr sz="9033" kern="1200">
          <a:solidFill>
            <a:schemeClr val="tx1"/>
          </a:solidFill>
          <a:latin typeface="+mn-lt"/>
          <a:ea typeface="+mn-ea"/>
          <a:cs typeface="+mn-cs"/>
        </a:defRPr>
      </a:lvl2pPr>
      <a:lvl3pPr marL="3726642" indent="-745040" algn="l" defTabSz="2980161" rtl="0" eaLnBrk="0" fontAlgn="base" hangingPunct="0">
        <a:spcBef>
          <a:spcPct val="20000"/>
        </a:spcBef>
        <a:spcAft>
          <a:spcPct val="0"/>
        </a:spcAft>
        <a:buFont typeface="Arial" pitchFamily="34" charset="0"/>
        <a:buChar char="•"/>
        <a:defRPr sz="7808" kern="1200">
          <a:solidFill>
            <a:schemeClr val="tx1"/>
          </a:solidFill>
          <a:latin typeface="+mn-lt"/>
          <a:ea typeface="+mn-ea"/>
          <a:cs typeface="+mn-cs"/>
        </a:defRPr>
      </a:lvl3pPr>
      <a:lvl4pPr marL="5216722" indent="-745040" algn="l" defTabSz="2980161" rtl="0" eaLnBrk="0" fontAlgn="base" hangingPunct="0">
        <a:spcBef>
          <a:spcPct val="20000"/>
        </a:spcBef>
        <a:spcAft>
          <a:spcPct val="0"/>
        </a:spcAft>
        <a:buFont typeface="Arial" pitchFamily="34" charset="0"/>
        <a:buChar char="–"/>
        <a:defRPr sz="6507" kern="1200">
          <a:solidFill>
            <a:schemeClr val="tx1"/>
          </a:solidFill>
          <a:latin typeface="+mn-lt"/>
          <a:ea typeface="+mn-ea"/>
          <a:cs typeface="+mn-cs"/>
        </a:defRPr>
      </a:lvl4pPr>
      <a:lvl5pPr marL="6708240" indent="-745040" algn="l" defTabSz="2980161" rtl="0" eaLnBrk="0" fontAlgn="base" hangingPunct="0">
        <a:spcBef>
          <a:spcPct val="20000"/>
        </a:spcBef>
        <a:spcAft>
          <a:spcPct val="0"/>
        </a:spcAft>
        <a:buFont typeface="Arial" pitchFamily="34" charset="0"/>
        <a:buChar char="»"/>
        <a:defRPr sz="6507" kern="1200">
          <a:solidFill>
            <a:schemeClr val="tx1"/>
          </a:solidFill>
          <a:latin typeface="+mn-lt"/>
          <a:ea typeface="+mn-ea"/>
          <a:cs typeface="+mn-cs"/>
        </a:defRPr>
      </a:lvl5pPr>
      <a:lvl6pPr marL="8200436" indent="-745494" algn="l" defTabSz="2981976" rtl="0" eaLnBrk="1" latinLnBrk="0" hangingPunct="1">
        <a:spcBef>
          <a:spcPct val="20000"/>
        </a:spcBef>
        <a:buFont typeface="Arial" pitchFamily="34" charset="0"/>
        <a:buChar char="•"/>
        <a:defRPr sz="6507" kern="1200">
          <a:solidFill>
            <a:schemeClr val="tx1"/>
          </a:solidFill>
          <a:latin typeface="+mn-lt"/>
          <a:ea typeface="+mn-ea"/>
          <a:cs typeface="+mn-cs"/>
        </a:defRPr>
      </a:lvl6pPr>
      <a:lvl7pPr marL="9691423" indent="-745494" algn="l" defTabSz="2981976" rtl="0" eaLnBrk="1" latinLnBrk="0" hangingPunct="1">
        <a:spcBef>
          <a:spcPct val="20000"/>
        </a:spcBef>
        <a:buFont typeface="Arial" pitchFamily="34" charset="0"/>
        <a:buChar char="•"/>
        <a:defRPr sz="6507" kern="1200">
          <a:solidFill>
            <a:schemeClr val="tx1"/>
          </a:solidFill>
          <a:latin typeface="+mn-lt"/>
          <a:ea typeface="+mn-ea"/>
          <a:cs typeface="+mn-cs"/>
        </a:defRPr>
      </a:lvl7pPr>
      <a:lvl8pPr marL="11182412" indent="-745494" algn="l" defTabSz="2981976" rtl="0" eaLnBrk="1" latinLnBrk="0" hangingPunct="1">
        <a:spcBef>
          <a:spcPct val="20000"/>
        </a:spcBef>
        <a:buFont typeface="Arial" pitchFamily="34" charset="0"/>
        <a:buChar char="•"/>
        <a:defRPr sz="6507" kern="1200">
          <a:solidFill>
            <a:schemeClr val="tx1"/>
          </a:solidFill>
          <a:latin typeface="+mn-lt"/>
          <a:ea typeface="+mn-ea"/>
          <a:cs typeface="+mn-cs"/>
        </a:defRPr>
      </a:lvl8pPr>
      <a:lvl9pPr marL="12673401" indent="-745494" algn="l" defTabSz="2981976" rtl="0" eaLnBrk="1" latinLnBrk="0" hangingPunct="1">
        <a:spcBef>
          <a:spcPct val="20000"/>
        </a:spcBef>
        <a:buFont typeface="Arial" pitchFamily="34" charset="0"/>
        <a:buChar char="•"/>
        <a:defRPr sz="6507" kern="1200">
          <a:solidFill>
            <a:schemeClr val="tx1"/>
          </a:solidFill>
          <a:latin typeface="+mn-lt"/>
          <a:ea typeface="+mn-ea"/>
          <a:cs typeface="+mn-cs"/>
        </a:defRPr>
      </a:lvl9pPr>
    </p:bodyStyle>
    <p:otherStyle>
      <a:defPPr>
        <a:defRPr lang="en-US"/>
      </a:defPPr>
      <a:lvl1pPr marL="0" algn="l" defTabSz="2981976" rtl="0" eaLnBrk="1" latinLnBrk="0" hangingPunct="1">
        <a:defRPr sz="5894" kern="1200">
          <a:solidFill>
            <a:schemeClr val="tx1"/>
          </a:solidFill>
          <a:latin typeface="+mn-lt"/>
          <a:ea typeface="+mn-ea"/>
          <a:cs typeface="+mn-cs"/>
        </a:defRPr>
      </a:lvl1pPr>
      <a:lvl2pPr marL="1490988" algn="l" defTabSz="2981976" rtl="0" eaLnBrk="1" latinLnBrk="0" hangingPunct="1">
        <a:defRPr sz="5894" kern="1200">
          <a:solidFill>
            <a:schemeClr val="tx1"/>
          </a:solidFill>
          <a:latin typeface="+mn-lt"/>
          <a:ea typeface="+mn-ea"/>
          <a:cs typeface="+mn-cs"/>
        </a:defRPr>
      </a:lvl2pPr>
      <a:lvl3pPr marL="2981976" algn="l" defTabSz="2981976" rtl="0" eaLnBrk="1" latinLnBrk="0" hangingPunct="1">
        <a:defRPr sz="5894" kern="1200">
          <a:solidFill>
            <a:schemeClr val="tx1"/>
          </a:solidFill>
          <a:latin typeface="+mn-lt"/>
          <a:ea typeface="+mn-ea"/>
          <a:cs typeface="+mn-cs"/>
        </a:defRPr>
      </a:lvl3pPr>
      <a:lvl4pPr marL="4472963" algn="l" defTabSz="2981976" rtl="0" eaLnBrk="1" latinLnBrk="0" hangingPunct="1">
        <a:defRPr sz="5894" kern="1200">
          <a:solidFill>
            <a:schemeClr val="tx1"/>
          </a:solidFill>
          <a:latin typeface="+mn-lt"/>
          <a:ea typeface="+mn-ea"/>
          <a:cs typeface="+mn-cs"/>
        </a:defRPr>
      </a:lvl4pPr>
      <a:lvl5pPr marL="5963953" algn="l" defTabSz="2981976" rtl="0" eaLnBrk="1" latinLnBrk="0" hangingPunct="1">
        <a:defRPr sz="5894" kern="1200">
          <a:solidFill>
            <a:schemeClr val="tx1"/>
          </a:solidFill>
          <a:latin typeface="+mn-lt"/>
          <a:ea typeface="+mn-ea"/>
          <a:cs typeface="+mn-cs"/>
        </a:defRPr>
      </a:lvl5pPr>
      <a:lvl6pPr marL="7454941" algn="l" defTabSz="2981976" rtl="0" eaLnBrk="1" latinLnBrk="0" hangingPunct="1">
        <a:defRPr sz="5894" kern="1200">
          <a:solidFill>
            <a:schemeClr val="tx1"/>
          </a:solidFill>
          <a:latin typeface="+mn-lt"/>
          <a:ea typeface="+mn-ea"/>
          <a:cs typeface="+mn-cs"/>
        </a:defRPr>
      </a:lvl6pPr>
      <a:lvl7pPr marL="8945929" algn="l" defTabSz="2981976" rtl="0" eaLnBrk="1" latinLnBrk="0" hangingPunct="1">
        <a:defRPr sz="5894" kern="1200">
          <a:solidFill>
            <a:schemeClr val="tx1"/>
          </a:solidFill>
          <a:latin typeface="+mn-lt"/>
          <a:ea typeface="+mn-ea"/>
          <a:cs typeface="+mn-cs"/>
        </a:defRPr>
      </a:lvl7pPr>
      <a:lvl8pPr marL="10436917" algn="l" defTabSz="2981976" rtl="0" eaLnBrk="1" latinLnBrk="0" hangingPunct="1">
        <a:defRPr sz="5894" kern="1200">
          <a:solidFill>
            <a:schemeClr val="tx1"/>
          </a:solidFill>
          <a:latin typeface="+mn-lt"/>
          <a:ea typeface="+mn-ea"/>
          <a:cs typeface="+mn-cs"/>
        </a:defRPr>
      </a:lvl8pPr>
      <a:lvl9pPr marL="11927906" algn="l" defTabSz="2981976" rtl="0" eaLnBrk="1" latinLnBrk="0" hangingPunct="1">
        <a:defRPr sz="589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JP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1" name="AutoShape 23"/>
          <p:cNvSpPr>
            <a:spLocks noChangeArrowheads="1"/>
          </p:cNvSpPr>
          <p:nvPr/>
        </p:nvSpPr>
        <p:spPr bwMode="auto">
          <a:xfrm>
            <a:off x="423890" y="586697"/>
            <a:ext cx="24234338" cy="4460176"/>
          </a:xfrm>
          <a:prstGeom prst="roundRect">
            <a:avLst>
              <a:gd name="adj" fmla="val 16667"/>
            </a:avLst>
          </a:prstGeom>
          <a:noFill/>
          <a:ln>
            <a:solidFill>
              <a:schemeClr val="tx1"/>
            </a:solidFill>
            <a:headEnd/>
            <a:tailEnd/>
          </a:ln>
        </p:spPr>
        <p:style>
          <a:lnRef idx="0">
            <a:schemeClr val="accent5"/>
          </a:lnRef>
          <a:fillRef idx="3">
            <a:schemeClr val="accent5"/>
          </a:fillRef>
          <a:effectRef idx="3">
            <a:schemeClr val="accent5"/>
          </a:effectRef>
          <a:fontRef idx="minor">
            <a:schemeClr val="lt1"/>
          </a:fontRef>
        </p:style>
        <p:txBody>
          <a:bodyPr wrap="none" lIns="73632" tIns="36816" rIns="73632" bIns="36816"/>
          <a:lstStyle/>
          <a:p>
            <a:pPr algn="ctr" defTabSz="608402">
              <a:lnSpc>
                <a:spcPct val="150000"/>
              </a:lnSpc>
              <a:defRPr/>
            </a:pPr>
            <a:r>
              <a:rPr lang="fa-IR" sz="2526" b="1" i="1" dirty="0">
                <a:solidFill>
                  <a:schemeClr val="tx1"/>
                </a:solidFill>
                <a:cs typeface="B Nazanin" panose="00000400000000000000" pitchFamily="2" charset="-78"/>
              </a:rPr>
              <a:t>به نام خدا</a:t>
            </a:r>
            <a:endParaRPr lang="fa-IR" sz="2526"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cs typeface="B Nazanin" panose="00000400000000000000" pitchFamily="2" charset="-78"/>
            </a:endParaRPr>
          </a:p>
          <a:p>
            <a:pPr algn="ctr" defTabSz="608402">
              <a:lnSpc>
                <a:spcPct val="150000"/>
              </a:lnSpc>
              <a:defRPr/>
            </a:pPr>
            <a:r>
              <a:rPr lang="fa-IR" sz="3062" b="1" dirty="0">
                <a:solidFill>
                  <a:schemeClr val="tx2"/>
                </a:solidFill>
                <a:cs typeface="B Titr" panose="00000700000000000000" pitchFamily="2" charset="-78"/>
              </a:rPr>
              <a:t>نام کنفرانس ................(</a:t>
            </a:r>
            <a:r>
              <a:rPr lang="en-US" sz="3062" b="1" dirty="0">
                <a:solidFill>
                  <a:schemeClr val="tx2"/>
                </a:solidFill>
                <a:cs typeface="B Titr" panose="00000700000000000000" pitchFamily="2" charset="-78"/>
              </a:rPr>
              <a:t>B </a:t>
            </a:r>
            <a:r>
              <a:rPr lang="en-US" sz="3062" b="1" dirty="0" err="1">
                <a:solidFill>
                  <a:schemeClr val="tx2"/>
                </a:solidFill>
                <a:cs typeface="B Titr" panose="00000700000000000000" pitchFamily="2" charset="-78"/>
              </a:rPr>
              <a:t>Titr</a:t>
            </a:r>
            <a:r>
              <a:rPr lang="fa-IR" sz="3062" b="1" dirty="0">
                <a:solidFill>
                  <a:schemeClr val="tx2"/>
                </a:solidFill>
                <a:cs typeface="B Titr" panose="00000700000000000000" pitchFamily="2" charset="-78"/>
              </a:rPr>
              <a:t> ۳۳.۳ پررنگ)</a:t>
            </a:r>
          </a:p>
          <a:p>
            <a:pPr algn="ctr" eaLnBrk="0" hangingPunct="0">
              <a:lnSpc>
                <a:spcPct val="200000"/>
              </a:lnSpc>
              <a:tabLst>
                <a:tab pos="2207794" algn="ctr"/>
                <a:tab pos="4417026" algn="r"/>
              </a:tabLst>
              <a:defRPr/>
            </a:pPr>
            <a:r>
              <a:rPr lang="fa-IR" sz="3981" dirty="0">
                <a:solidFill>
                  <a:schemeClr val="tx1"/>
                </a:solidFill>
                <a:cs typeface="B Titr" panose="00000700000000000000" pitchFamily="2" charset="-78"/>
              </a:rPr>
              <a:t>عنوان مقاله کافی و گویا   باشد(</a:t>
            </a:r>
            <a:r>
              <a:rPr lang="en-US" sz="3981" dirty="0">
                <a:solidFill>
                  <a:schemeClr val="tx1"/>
                </a:solidFill>
                <a:cs typeface="B Titr" panose="00000700000000000000" pitchFamily="2" charset="-78"/>
              </a:rPr>
              <a:t> B </a:t>
            </a:r>
            <a:r>
              <a:rPr lang="en-US" sz="3981" dirty="0" err="1">
                <a:solidFill>
                  <a:schemeClr val="tx1"/>
                </a:solidFill>
                <a:cs typeface="B Titr" panose="00000700000000000000" pitchFamily="2" charset="-78"/>
              </a:rPr>
              <a:t>Titr</a:t>
            </a:r>
            <a:r>
              <a:rPr lang="fa-IR" sz="3981" dirty="0">
                <a:solidFill>
                  <a:schemeClr val="tx1"/>
                </a:solidFill>
                <a:cs typeface="B Titr" panose="00000700000000000000" pitchFamily="2" charset="-78"/>
              </a:rPr>
              <a:t> ۴۳.۱ پررنگ) </a:t>
            </a:r>
            <a:endParaRPr lang="en-US" sz="4363" b="1" dirty="0">
              <a:solidFill>
                <a:schemeClr val="tx1"/>
              </a:solidFill>
              <a:cs typeface="+mj-cs"/>
            </a:endParaRPr>
          </a:p>
          <a:p>
            <a:pPr algn="ctr"/>
            <a:r>
              <a:rPr lang="fa-IR" sz="3292" b="1" u="sng" dirty="0">
                <a:solidFill>
                  <a:schemeClr val="tx1"/>
                </a:solidFill>
                <a:cs typeface="B Nazanin" panose="00000400000000000000" pitchFamily="2" charset="-78"/>
              </a:rPr>
              <a:t>نام خانوادگی ارائه دهنده،‌نام ارائه دهنده</a:t>
            </a:r>
            <a:r>
              <a:rPr lang="fa-IR" sz="3292" b="1" baseline="30000" dirty="0">
                <a:solidFill>
                  <a:schemeClr val="tx1"/>
                </a:solidFill>
                <a:cs typeface="B Nazanin" panose="00000400000000000000" pitchFamily="2" charset="-78"/>
              </a:rPr>
              <a:t>1</a:t>
            </a:r>
            <a:r>
              <a:rPr lang="fa-IR" sz="3292" b="1" dirty="0">
                <a:solidFill>
                  <a:schemeClr val="tx1"/>
                </a:solidFill>
                <a:cs typeface="B Nazanin" panose="00000400000000000000" pitchFamily="2" charset="-78"/>
              </a:rPr>
              <a:t>؛ نام خانوادگی مولف دوم،‌ نام مولف دوم</a:t>
            </a:r>
            <a:r>
              <a:rPr lang="fa-IR" sz="3292" b="1" baseline="30000" dirty="0">
                <a:solidFill>
                  <a:schemeClr val="tx1"/>
                </a:solidFill>
                <a:cs typeface="B Nazanin" panose="00000400000000000000" pitchFamily="2" charset="-78"/>
              </a:rPr>
              <a:t>2</a:t>
            </a:r>
            <a:r>
              <a:rPr lang="ar-SA" sz="3292" b="1" dirty="0">
                <a:solidFill>
                  <a:schemeClr val="tx1"/>
                </a:solidFill>
                <a:cs typeface="B Nazanin" panose="00000400000000000000" pitchFamily="2" charset="-78"/>
              </a:rPr>
              <a:t>، </a:t>
            </a:r>
            <a:r>
              <a:rPr lang="fa-IR" sz="3292" b="1" dirty="0">
                <a:solidFill>
                  <a:schemeClr val="tx1"/>
                </a:solidFill>
                <a:cs typeface="B Nazanin" panose="00000400000000000000" pitchFamily="2" charset="-78"/>
              </a:rPr>
              <a:t>.... (</a:t>
            </a:r>
            <a:r>
              <a:rPr lang="en-US" sz="3292" b="1" dirty="0">
                <a:solidFill>
                  <a:schemeClr val="tx1"/>
                </a:solidFill>
                <a:cs typeface="B Nazanin" panose="00000400000000000000" pitchFamily="2" charset="-78"/>
              </a:rPr>
              <a:t>B </a:t>
            </a:r>
            <a:r>
              <a:rPr lang="en-US" sz="3292" b="1" dirty="0" err="1">
                <a:solidFill>
                  <a:schemeClr val="tx1"/>
                </a:solidFill>
                <a:cs typeface="B Nazanin" panose="00000400000000000000" pitchFamily="2" charset="-78"/>
              </a:rPr>
              <a:t>Nazanin</a:t>
            </a:r>
            <a:r>
              <a:rPr lang="fa-IR" sz="3292" b="1" dirty="0">
                <a:solidFill>
                  <a:schemeClr val="tx1"/>
                </a:solidFill>
                <a:cs typeface="B Nazanin" panose="00000400000000000000" pitchFamily="2" charset="-78"/>
              </a:rPr>
              <a:t> ۳۵.۳ پررنگ)</a:t>
            </a:r>
          </a:p>
          <a:p>
            <a:pPr algn="ctr"/>
            <a:r>
              <a:rPr lang="fa-IR" sz="3292" b="1" baseline="30000" dirty="0">
                <a:solidFill>
                  <a:schemeClr val="tx1"/>
                </a:solidFill>
                <a:cs typeface="B Nazanin" panose="00000400000000000000" pitchFamily="2" charset="-78"/>
              </a:rPr>
              <a:t> </a:t>
            </a:r>
            <a:r>
              <a:rPr lang="fa-IR" sz="3292" i="1" baseline="30000" dirty="0">
                <a:solidFill>
                  <a:schemeClr val="tx1"/>
                </a:solidFill>
                <a:cs typeface="B Nazanin" panose="00000400000000000000" pitchFamily="2" charset="-78"/>
              </a:rPr>
              <a:t>1</a:t>
            </a:r>
            <a:r>
              <a:rPr lang="fa-IR" sz="3292" i="1" dirty="0">
                <a:solidFill>
                  <a:schemeClr val="tx1"/>
                </a:solidFill>
                <a:cs typeface="B Nazanin" panose="00000400000000000000" pitchFamily="2" charset="-78"/>
              </a:rPr>
              <a:t>گروه فيزيك، دانشکده‏ی علوم ، دانشگا</a:t>
            </a:r>
            <a:r>
              <a:rPr lang="ar-SA" sz="3292" i="1" dirty="0">
                <a:solidFill>
                  <a:schemeClr val="tx1"/>
                </a:solidFill>
                <a:cs typeface="B Nazanin" panose="00000400000000000000" pitchFamily="2" charset="-78"/>
              </a:rPr>
              <a:t>ه </a:t>
            </a:r>
            <a:r>
              <a:rPr lang="fa-IR" sz="3292" i="1" dirty="0">
                <a:solidFill>
                  <a:schemeClr val="tx1"/>
                </a:solidFill>
                <a:cs typeface="B Nazanin" panose="00000400000000000000" pitchFamily="2" charset="-78"/>
              </a:rPr>
              <a:t>.....، (</a:t>
            </a:r>
            <a:r>
              <a:rPr lang="en-US" sz="3292" i="1" dirty="0">
                <a:solidFill>
                  <a:schemeClr val="tx1"/>
                </a:solidFill>
                <a:cs typeface="B Nazanin" panose="00000400000000000000" pitchFamily="2" charset="-78"/>
              </a:rPr>
              <a:t>B </a:t>
            </a:r>
            <a:r>
              <a:rPr lang="en-US" sz="3292" i="1" dirty="0" err="1">
                <a:solidFill>
                  <a:schemeClr val="tx1"/>
                </a:solidFill>
                <a:cs typeface="B Nazanin" panose="00000400000000000000" pitchFamily="2" charset="-78"/>
              </a:rPr>
              <a:t>Nazanin</a:t>
            </a:r>
            <a:r>
              <a:rPr lang="fa-IR" sz="3292" i="1" dirty="0">
                <a:solidFill>
                  <a:schemeClr val="tx1"/>
                </a:solidFill>
                <a:cs typeface="B Nazanin" panose="00000400000000000000" pitchFamily="2" charset="-78"/>
              </a:rPr>
              <a:t> ۳۵.۳ ایتالیک)</a:t>
            </a:r>
            <a:endParaRPr lang="en-US" sz="3292" dirty="0">
              <a:solidFill>
                <a:schemeClr val="tx1"/>
              </a:solidFill>
              <a:cs typeface="B Nazanin" panose="00000400000000000000" pitchFamily="2" charset="-78"/>
            </a:endParaRPr>
          </a:p>
          <a:p>
            <a:pPr algn="ctr"/>
            <a:r>
              <a:rPr lang="ar-SA" sz="3292" i="1" baseline="30000" dirty="0">
                <a:solidFill>
                  <a:schemeClr val="tx1"/>
                </a:solidFill>
                <a:cs typeface="B Nazanin" panose="00000400000000000000" pitchFamily="2" charset="-78"/>
              </a:rPr>
              <a:t>2</a:t>
            </a:r>
            <a:r>
              <a:rPr lang="ar-SA" sz="3292" i="1" dirty="0">
                <a:solidFill>
                  <a:schemeClr val="tx1"/>
                </a:solidFill>
                <a:cs typeface="B Nazanin" panose="00000400000000000000" pitchFamily="2" charset="-78"/>
              </a:rPr>
              <a:t> گروه</a:t>
            </a:r>
            <a:r>
              <a:rPr lang="fa-IR" sz="3292" i="1" dirty="0">
                <a:solidFill>
                  <a:schemeClr val="tx1"/>
                </a:solidFill>
                <a:cs typeface="B Nazanin" panose="00000400000000000000" pitchFamily="2" charset="-78"/>
              </a:rPr>
              <a:t> فیزیک کاربردی، دانشگاه کاستیلا لامناچا، اسپانیا </a:t>
            </a:r>
            <a:endParaRPr lang="en-US" sz="3292" dirty="0">
              <a:solidFill>
                <a:schemeClr val="tx1"/>
              </a:solidFill>
              <a:cs typeface="B Nazanin" panose="00000400000000000000" pitchFamily="2" charset="-78"/>
            </a:endParaRPr>
          </a:p>
          <a:p>
            <a:pPr algn="ctr" defTabSz="608402" rtl="0">
              <a:lnSpc>
                <a:spcPct val="150000"/>
              </a:lnSpc>
              <a:defRPr/>
            </a:pPr>
            <a:endParaRPr lang="fa-IR" sz="3292" dirty="0"/>
          </a:p>
        </p:txBody>
      </p:sp>
      <p:sp>
        <p:nvSpPr>
          <p:cNvPr id="114" name="Rectangle 113"/>
          <p:cNvSpPr/>
          <p:nvPr/>
        </p:nvSpPr>
        <p:spPr bwMode="auto">
          <a:xfrm>
            <a:off x="233019" y="24859068"/>
            <a:ext cx="12090452" cy="635412"/>
          </a:xfrm>
          <a:prstGeom prst="rect">
            <a:avLst/>
          </a:prstGeom>
          <a:no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6"/>
          </a:lnRef>
          <a:fillRef idx="3">
            <a:schemeClr val="accent6"/>
          </a:fillRef>
          <a:effectRef idx="3">
            <a:schemeClr val="accent6"/>
          </a:effectRef>
          <a:fontRef idx="minor">
            <a:schemeClr val="lt1"/>
          </a:fontRef>
        </p:style>
        <p:txBody>
          <a:bodyPr lIns="73632" tIns="36816" rIns="73632" bIns="36816" anchor="b"/>
          <a:lstStyle/>
          <a:p>
            <a:pPr algn="ctr">
              <a:defRPr/>
            </a:pPr>
            <a:r>
              <a:rPr lang="fa-IR" sz="3598" b="1" dirty="0">
                <a:solidFill>
                  <a:schemeClr val="tx1"/>
                </a:solidFill>
                <a:latin typeface="Adobe Garamond Pro" pitchFamily="18" charset="0"/>
              </a:rPr>
              <a:t>نتیجه‌گیری</a:t>
            </a:r>
            <a:endParaRPr lang="en-US" sz="3598" b="1" dirty="0">
              <a:ln w="12700">
                <a:solidFill>
                  <a:srgbClr val="0215CA"/>
                </a:solidFill>
                <a:prstDash val="solid"/>
              </a:ln>
              <a:solidFill>
                <a:schemeClr val="tx1"/>
              </a:solidFill>
              <a:effectLst>
                <a:outerShdw blurRad="41275" dist="20320" dir="1800000" algn="tl" rotWithShape="0">
                  <a:srgbClr val="000000">
                    <a:alpha val="40000"/>
                  </a:srgbClr>
                </a:outerShdw>
              </a:effectLst>
              <a:cs typeface="+mj-cs"/>
            </a:endParaRPr>
          </a:p>
        </p:txBody>
      </p:sp>
      <p:sp>
        <p:nvSpPr>
          <p:cNvPr id="2069" name="Rectangle 88"/>
          <p:cNvSpPr>
            <a:spLocks noChangeArrowheads="1"/>
          </p:cNvSpPr>
          <p:nvPr/>
        </p:nvSpPr>
        <p:spPr bwMode="auto">
          <a:xfrm>
            <a:off x="24790078" y="2260329"/>
            <a:ext cx="148767" cy="320701"/>
          </a:xfrm>
          <a:prstGeom prst="rect">
            <a:avLst/>
          </a:prstGeom>
          <a:noFill/>
          <a:ln w="9525">
            <a:noFill/>
            <a:miter lim="800000"/>
            <a:headEnd/>
            <a:tailEnd/>
          </a:ln>
        </p:spPr>
        <p:txBody>
          <a:bodyPr wrap="none" lIns="73632" tIns="36816" rIns="73632" bIns="36816" anchor="ctr">
            <a:spAutoFit/>
          </a:bodyPr>
          <a:lstStyle/>
          <a:p>
            <a:endParaRPr lang="en-US" sz="1601"/>
          </a:p>
        </p:txBody>
      </p:sp>
      <p:sp>
        <p:nvSpPr>
          <p:cNvPr id="27" name="Rectangle 26"/>
          <p:cNvSpPr/>
          <p:nvPr/>
        </p:nvSpPr>
        <p:spPr bwMode="auto">
          <a:xfrm>
            <a:off x="296241" y="28660062"/>
            <a:ext cx="12057109" cy="589514"/>
          </a:xfrm>
          <a:prstGeom prst="rect">
            <a:avLst/>
          </a:prstGeom>
          <a:no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6"/>
          </a:lnRef>
          <a:fillRef idx="3">
            <a:schemeClr val="accent6"/>
          </a:fillRef>
          <a:effectRef idx="3">
            <a:schemeClr val="accent6"/>
          </a:effectRef>
          <a:fontRef idx="minor">
            <a:schemeClr val="lt1"/>
          </a:fontRef>
        </p:style>
        <p:txBody>
          <a:bodyPr lIns="73632" tIns="36816" rIns="73632" bIns="36816" anchor="b"/>
          <a:lstStyle/>
          <a:p>
            <a:pPr algn="ctr" rtl="0">
              <a:defRPr/>
            </a:pPr>
            <a:r>
              <a:rPr lang="fa-IR" sz="3598" b="1" dirty="0">
                <a:solidFill>
                  <a:schemeClr val="tx1"/>
                </a:solidFill>
                <a:latin typeface="Adobe Garamond Pro" pitchFamily="18" charset="0"/>
              </a:rPr>
              <a:t>مراجع</a:t>
            </a:r>
            <a:endParaRPr lang="en-US" sz="3598" b="1" dirty="0">
              <a:ln w="12700">
                <a:solidFill>
                  <a:srgbClr val="0215CA"/>
                </a:solidFill>
                <a:prstDash val="solid"/>
              </a:ln>
              <a:solidFill>
                <a:schemeClr val="tx1"/>
              </a:solidFill>
              <a:effectLst>
                <a:outerShdw blurRad="41275" dist="20320" dir="1800000" algn="tl" rotWithShape="0">
                  <a:srgbClr val="000000">
                    <a:alpha val="40000"/>
                  </a:srgbClr>
                </a:outerShdw>
              </a:effectLst>
            </a:endParaRPr>
          </a:p>
        </p:txBody>
      </p:sp>
      <p:sp>
        <p:nvSpPr>
          <p:cNvPr id="31" name="Rectangle 30"/>
          <p:cNvSpPr/>
          <p:nvPr/>
        </p:nvSpPr>
        <p:spPr bwMode="auto">
          <a:xfrm>
            <a:off x="12750377" y="23003518"/>
            <a:ext cx="12080212" cy="604504"/>
          </a:xfrm>
          <a:prstGeom prst="rect">
            <a:avLst/>
          </a:prstGeom>
          <a:no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6"/>
          </a:lnRef>
          <a:fillRef idx="3">
            <a:schemeClr val="accent6"/>
          </a:fillRef>
          <a:effectRef idx="3">
            <a:schemeClr val="accent6"/>
          </a:effectRef>
          <a:fontRef idx="minor">
            <a:schemeClr val="lt1"/>
          </a:fontRef>
        </p:style>
        <p:txBody>
          <a:bodyPr lIns="73632" tIns="36816" rIns="73632" bIns="36816" anchor="b"/>
          <a:lstStyle/>
          <a:p>
            <a:pPr algn="ctr">
              <a:defRPr/>
            </a:pPr>
            <a:r>
              <a:rPr lang="fa-IR" sz="3598" b="1" dirty="0">
                <a:solidFill>
                  <a:schemeClr val="tx1"/>
                </a:solidFill>
                <a:latin typeface="Adobe Garamond Pro" pitchFamily="18" charset="0"/>
              </a:rPr>
              <a:t>روند آزمایش </a:t>
            </a:r>
            <a:endParaRPr lang="en-US" sz="3598" b="1" dirty="0">
              <a:ln w="12700">
                <a:solidFill>
                  <a:srgbClr val="0215CA"/>
                </a:solidFill>
                <a:prstDash val="solid"/>
              </a:ln>
              <a:solidFill>
                <a:schemeClr val="tx1"/>
              </a:solidFill>
              <a:effectLst>
                <a:outerShdw blurRad="41275" dist="20320" dir="1800000" algn="tl" rotWithShape="0">
                  <a:srgbClr val="000000">
                    <a:alpha val="40000"/>
                  </a:srgbClr>
                </a:outerShdw>
              </a:effectLst>
            </a:endParaRPr>
          </a:p>
        </p:txBody>
      </p:sp>
      <p:sp>
        <p:nvSpPr>
          <p:cNvPr id="32" name="Rectangle 31"/>
          <p:cNvSpPr/>
          <p:nvPr/>
        </p:nvSpPr>
        <p:spPr bwMode="auto">
          <a:xfrm>
            <a:off x="328364" y="5402263"/>
            <a:ext cx="11981753" cy="710846"/>
          </a:xfrm>
          <a:prstGeom prst="rect">
            <a:avLst/>
          </a:prstGeom>
          <a:no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6"/>
          </a:lnRef>
          <a:fillRef idx="3">
            <a:schemeClr val="accent6"/>
          </a:fillRef>
          <a:effectRef idx="3">
            <a:schemeClr val="accent6"/>
          </a:effectRef>
          <a:fontRef idx="minor">
            <a:schemeClr val="lt1"/>
          </a:fontRef>
        </p:style>
        <p:txBody>
          <a:bodyPr lIns="73632" tIns="36816" rIns="73632" bIns="36816" anchor="b"/>
          <a:lstStyle/>
          <a:p>
            <a:pPr algn="ctr">
              <a:defRPr/>
            </a:pPr>
            <a:r>
              <a:rPr lang="fa-IR" sz="3598" b="1" dirty="0">
                <a:solidFill>
                  <a:schemeClr val="tx1"/>
                </a:solidFill>
                <a:latin typeface="Adobe Garamond Pro" pitchFamily="18" charset="0"/>
              </a:rPr>
              <a:t>بحث و بررسی </a:t>
            </a:r>
            <a:endParaRPr lang="en-US" sz="3598" b="1" dirty="0">
              <a:ln w="12700">
                <a:solidFill>
                  <a:srgbClr val="0215CA"/>
                </a:solidFill>
                <a:prstDash val="solid"/>
              </a:ln>
              <a:solidFill>
                <a:schemeClr val="tx1"/>
              </a:solidFill>
              <a:effectLst>
                <a:outerShdw blurRad="38100" dist="38100" dir="2700000" algn="tl">
                  <a:srgbClr val="000000">
                    <a:alpha val="43137"/>
                  </a:srgbClr>
                </a:outerShdw>
              </a:effectLst>
            </a:endParaRPr>
          </a:p>
        </p:txBody>
      </p:sp>
      <p:sp>
        <p:nvSpPr>
          <p:cNvPr id="36" name="Rounded Rectangle 35"/>
          <p:cNvSpPr/>
          <p:nvPr/>
        </p:nvSpPr>
        <p:spPr>
          <a:xfrm>
            <a:off x="12798985" y="23751564"/>
            <a:ext cx="11981753" cy="11751414"/>
          </a:xfrm>
          <a:prstGeom prst="roundRect">
            <a:avLst>
              <a:gd name="adj" fmla="val 6827"/>
            </a:avLst>
          </a:prstGeom>
          <a:noFill/>
          <a:ln w="57150">
            <a:solidFill>
              <a:schemeClr val="tx1"/>
            </a:solidFill>
          </a:ln>
          <a:scene3d>
            <a:camera prst="perspectiveFront"/>
            <a:lightRig rig="threePt" dir="t"/>
          </a:scene3d>
        </p:spPr>
        <p:style>
          <a:lnRef idx="2">
            <a:schemeClr val="accent1">
              <a:shade val="50000"/>
            </a:schemeClr>
          </a:lnRef>
          <a:fillRef idx="1001">
            <a:schemeClr val="dk2"/>
          </a:fillRef>
          <a:effectRef idx="0">
            <a:schemeClr val="accent1"/>
          </a:effectRef>
          <a:fontRef idx="minor">
            <a:schemeClr val="lt1"/>
          </a:fontRef>
        </p:style>
        <p:txBody>
          <a:bodyPr lIns="84574" tIns="42287" rIns="84574" bIns="42287" anchor="ctr"/>
          <a:lstStyle/>
          <a:p>
            <a:pPr algn="just"/>
            <a:r>
              <a:rPr lang="fa-IR" sz="3062" dirty="0">
                <a:solidFill>
                  <a:schemeClr val="tx1"/>
                </a:solidFill>
                <a:latin typeface="Times New Roman"/>
                <a:ea typeface="Times New Roman"/>
                <a:cs typeface="B Nazanin" pitchFamily="2" charset="-78"/>
              </a:rPr>
              <a:t>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a:t>
            </a:r>
            <a:r>
              <a:rPr lang="en-US" sz="3062" dirty="0">
                <a:solidFill>
                  <a:schemeClr val="tx1"/>
                </a:solidFill>
                <a:latin typeface="Times New Roman"/>
                <a:ea typeface="Times New Roman"/>
                <a:cs typeface="B Nazanin" pitchFamily="2" charset="-78"/>
              </a:rPr>
              <a:t>B </a:t>
            </a:r>
            <a:r>
              <a:rPr lang="en-US" sz="3062" dirty="0" err="1">
                <a:solidFill>
                  <a:schemeClr val="tx1"/>
                </a:solidFill>
                <a:latin typeface="Times New Roman"/>
                <a:ea typeface="Times New Roman"/>
                <a:cs typeface="B Nazanin" pitchFamily="2" charset="-78"/>
              </a:rPr>
              <a:t>Nazanin</a:t>
            </a:r>
            <a:r>
              <a:rPr lang="en-US" sz="3062" dirty="0">
                <a:solidFill>
                  <a:schemeClr val="tx1"/>
                </a:solidFill>
                <a:latin typeface="Times New Roman"/>
                <a:ea typeface="Times New Roman"/>
                <a:cs typeface="B Nazanin" pitchFamily="2" charset="-78"/>
              </a:rPr>
              <a:t> </a:t>
            </a:r>
            <a:r>
              <a:rPr lang="fa-IR" sz="3062" dirty="0">
                <a:solidFill>
                  <a:schemeClr val="tx1"/>
                </a:solidFill>
                <a:latin typeface="Times New Roman"/>
                <a:ea typeface="Times New Roman"/>
                <a:cs typeface="B Nazanin" pitchFamily="2" charset="-78"/>
              </a:rPr>
              <a:t>۳۳.۳ نازک)</a:t>
            </a:r>
          </a:p>
        </p:txBody>
      </p:sp>
      <p:sp>
        <p:nvSpPr>
          <p:cNvPr id="38" name="Rounded Rectangle 37"/>
          <p:cNvSpPr/>
          <p:nvPr/>
        </p:nvSpPr>
        <p:spPr>
          <a:xfrm>
            <a:off x="162248" y="6468499"/>
            <a:ext cx="12037036" cy="18119984"/>
          </a:xfrm>
          <a:prstGeom prst="roundRect">
            <a:avLst>
              <a:gd name="adj" fmla="val 6827"/>
            </a:avLst>
          </a:prstGeom>
          <a:noFill/>
          <a:ln w="57150">
            <a:solidFill>
              <a:schemeClr val="tx1"/>
            </a:solidFill>
          </a:ln>
          <a:scene3d>
            <a:camera prst="perspectiveFront"/>
            <a:lightRig rig="threePt" dir="t"/>
          </a:scene3d>
        </p:spPr>
        <p:style>
          <a:lnRef idx="2">
            <a:schemeClr val="accent1">
              <a:shade val="50000"/>
            </a:schemeClr>
          </a:lnRef>
          <a:fillRef idx="1001">
            <a:schemeClr val="dk2"/>
          </a:fillRef>
          <a:effectRef idx="0">
            <a:schemeClr val="accent1"/>
          </a:effectRef>
          <a:fontRef idx="minor">
            <a:schemeClr val="lt1"/>
          </a:fontRef>
        </p:style>
        <p:txBody>
          <a:bodyPr lIns="84574" tIns="42287" rIns="84574" bIns="42287" anchor="ctr"/>
          <a:lstStyle/>
          <a:p>
            <a:pPr algn="just" rtl="0">
              <a:defRPr/>
            </a:pPr>
            <a:endParaRPr lang="en-US" sz="2909" dirty="0">
              <a:solidFill>
                <a:srgbClr val="000000"/>
              </a:solidFill>
              <a:cs typeface="B Nazanin" pitchFamily="2" charset="-78"/>
            </a:endParaRPr>
          </a:p>
        </p:txBody>
      </p:sp>
      <p:sp>
        <p:nvSpPr>
          <p:cNvPr id="43" name="Rounded Rectangle 42"/>
          <p:cNvSpPr/>
          <p:nvPr/>
        </p:nvSpPr>
        <p:spPr>
          <a:xfrm>
            <a:off x="12724336" y="6468500"/>
            <a:ext cx="11981753" cy="16456648"/>
          </a:xfrm>
          <a:prstGeom prst="roundRect">
            <a:avLst>
              <a:gd name="adj" fmla="val 6827"/>
            </a:avLst>
          </a:prstGeom>
          <a:noFill/>
          <a:ln w="57150">
            <a:solidFill>
              <a:schemeClr val="tx1"/>
            </a:solidFill>
          </a:ln>
          <a:scene3d>
            <a:camera prst="perspectiveFront"/>
            <a:lightRig rig="threePt" dir="t"/>
          </a:scene3d>
        </p:spPr>
        <p:style>
          <a:lnRef idx="2">
            <a:schemeClr val="accent1">
              <a:shade val="50000"/>
            </a:schemeClr>
          </a:lnRef>
          <a:fillRef idx="1001">
            <a:schemeClr val="dk2"/>
          </a:fillRef>
          <a:effectRef idx="0">
            <a:schemeClr val="accent1"/>
          </a:effectRef>
          <a:fontRef idx="minor">
            <a:schemeClr val="lt1"/>
          </a:fontRef>
        </p:style>
        <p:txBody>
          <a:bodyPr lIns="84574" tIns="42287" rIns="84574" bIns="42287" anchor="ctr"/>
          <a:lstStyle/>
          <a:p>
            <a:pPr marL="422854" indent="-422854" algn="just">
              <a:buFont typeface="Arial" panose="020B0604020202020204" pitchFamily="34" charset="0"/>
              <a:buChar char="•"/>
            </a:pPr>
            <a:r>
              <a:rPr lang="fa-IR" sz="3139" dirty="0">
                <a:solidFill>
                  <a:schemeClr val="tx1"/>
                </a:solidFill>
                <a:latin typeface="Times New Roman" pitchFamily="18" charset="0"/>
                <a:cs typeface="B Nazanin" panose="00000400000000000000" pitchFamily="2" charset="-78"/>
              </a:rPr>
              <a:t>آرم انجمن در گوشه راست-بالا و آرم مربوط به دانشگاه،/موسسه مولف در گوشه چپ-بالا درج شود.</a:t>
            </a:r>
            <a:endParaRPr lang="en-US" sz="3139" dirty="0">
              <a:solidFill>
                <a:schemeClr val="tx1"/>
              </a:solidFill>
              <a:latin typeface="Times New Roman" pitchFamily="18" charset="0"/>
              <a:cs typeface="B Nazanin" panose="00000400000000000000" pitchFamily="2" charset="-78"/>
            </a:endParaRPr>
          </a:p>
          <a:p>
            <a:pPr marL="422854" indent="-422854">
              <a:buFont typeface="Arial" panose="020B0604020202020204" pitchFamily="34" charset="0"/>
              <a:buChar char="•"/>
            </a:pPr>
            <a:r>
              <a:rPr lang="fa-IR" sz="3139" dirty="0">
                <a:solidFill>
                  <a:schemeClr val="tx1"/>
                </a:solidFill>
                <a:latin typeface="Times New Roman" pitchFamily="18" charset="0"/>
                <a:cs typeface="B Nazanin" panose="00000400000000000000" pitchFamily="2" charset="-78"/>
              </a:rPr>
              <a:t>عنوان پوستر به‌اندازه‌ی کافی گویا باشد.</a:t>
            </a:r>
            <a:endParaRPr lang="en-US" sz="3139" dirty="0">
              <a:solidFill>
                <a:schemeClr val="tx1"/>
              </a:solidFill>
              <a:latin typeface="Times New Roman" pitchFamily="18" charset="0"/>
              <a:cs typeface="B Nazanin" panose="00000400000000000000" pitchFamily="2" charset="-78"/>
            </a:endParaRPr>
          </a:p>
          <a:p>
            <a:pPr marL="422854" indent="-422854">
              <a:buFont typeface="Arial" panose="020B0604020202020204" pitchFamily="34" charset="0"/>
              <a:buChar char="•"/>
            </a:pPr>
            <a:r>
              <a:rPr lang="fa-IR" sz="3139" dirty="0">
                <a:solidFill>
                  <a:schemeClr val="tx1"/>
                </a:solidFill>
                <a:latin typeface="Times New Roman" pitchFamily="18" charset="0"/>
                <a:cs typeface="B Nazanin" panose="00000400000000000000" pitchFamily="2" charset="-78"/>
              </a:rPr>
              <a:t>زبان مورد استفاده در متن پوستر با زبان مورد استفاده در کنفرانس همخوانی داشته باشد.</a:t>
            </a:r>
            <a:endParaRPr lang="en-US" sz="3139" dirty="0">
              <a:solidFill>
                <a:schemeClr val="tx1"/>
              </a:solidFill>
              <a:latin typeface="Times New Roman" pitchFamily="18" charset="0"/>
              <a:cs typeface="B Nazanin" panose="00000400000000000000" pitchFamily="2" charset="-78"/>
            </a:endParaRPr>
          </a:p>
          <a:p>
            <a:pPr marL="422854" indent="-422854">
              <a:buFont typeface="Arial" panose="020B0604020202020204" pitchFamily="34" charset="0"/>
              <a:buChar char="•"/>
            </a:pPr>
            <a:r>
              <a:rPr lang="fa-IR" sz="3139" dirty="0">
                <a:solidFill>
                  <a:schemeClr val="tx1"/>
                </a:solidFill>
                <a:latin typeface="Times New Roman" pitchFamily="18" charset="0"/>
                <a:cs typeface="B Nazanin" panose="00000400000000000000" pitchFamily="2" charset="-78"/>
              </a:rPr>
              <a:t>نام‌های مولفین و دانشگاه/موسسه مربوطه بطور کامل در زیر عنوان پوستر درج شود.</a:t>
            </a:r>
            <a:endParaRPr lang="en-US" sz="3139" dirty="0">
              <a:solidFill>
                <a:schemeClr val="tx1"/>
              </a:solidFill>
              <a:latin typeface="Times New Roman" pitchFamily="18" charset="0"/>
              <a:cs typeface="B Nazanin" panose="00000400000000000000" pitchFamily="2" charset="-78"/>
            </a:endParaRPr>
          </a:p>
          <a:p>
            <a:pPr marL="422854" indent="-422854">
              <a:buFont typeface="Arial" panose="020B0604020202020204" pitchFamily="34" charset="0"/>
              <a:buChar char="•"/>
            </a:pPr>
            <a:r>
              <a:rPr lang="fa-IR" sz="3139" dirty="0">
                <a:solidFill>
                  <a:schemeClr val="tx1"/>
                </a:solidFill>
                <a:latin typeface="Times New Roman" pitchFamily="18" charset="0"/>
                <a:cs typeface="B Nazanin" panose="00000400000000000000" pitchFamily="2" charset="-78"/>
              </a:rPr>
              <a:t>زیر نام ارائه‌دهنده پوستر خط کشیده شود.</a:t>
            </a:r>
            <a:endParaRPr lang="en-US" sz="3139" dirty="0">
              <a:solidFill>
                <a:schemeClr val="tx1"/>
              </a:solidFill>
              <a:latin typeface="Times New Roman" pitchFamily="18" charset="0"/>
              <a:cs typeface="B Nazanin" panose="00000400000000000000" pitchFamily="2" charset="-78"/>
            </a:endParaRPr>
          </a:p>
          <a:p>
            <a:pPr marL="422854" indent="-422854">
              <a:buFont typeface="Arial" panose="020B0604020202020204" pitchFamily="34" charset="0"/>
              <a:buChar char="•"/>
            </a:pPr>
            <a:r>
              <a:rPr lang="fa-IR" sz="3139" dirty="0">
                <a:solidFill>
                  <a:schemeClr val="tx1"/>
                </a:solidFill>
                <a:latin typeface="Times New Roman" pitchFamily="18" charset="0"/>
                <a:cs typeface="B Nazanin" panose="00000400000000000000" pitchFamily="2" charset="-78"/>
              </a:rPr>
              <a:t>مطالب به‌صورت بخش‌بندی ارائه شوند.</a:t>
            </a:r>
            <a:endParaRPr lang="en-US" sz="3139" dirty="0">
              <a:solidFill>
                <a:schemeClr val="tx1"/>
              </a:solidFill>
              <a:latin typeface="Times New Roman" pitchFamily="18" charset="0"/>
              <a:cs typeface="B Nazanin" panose="00000400000000000000" pitchFamily="2" charset="-78"/>
            </a:endParaRPr>
          </a:p>
          <a:p>
            <a:pPr marL="422854" indent="-422854">
              <a:buFont typeface="Arial" panose="020B0604020202020204" pitchFamily="34" charset="0"/>
              <a:buChar char="•"/>
            </a:pPr>
            <a:r>
              <a:rPr lang="fa-IR" sz="3139" dirty="0">
                <a:solidFill>
                  <a:schemeClr val="tx1"/>
                </a:solidFill>
                <a:latin typeface="Times New Roman" pitchFamily="18" charset="0"/>
                <a:cs typeface="B Nazanin" panose="00000400000000000000" pitchFamily="2" charset="-78"/>
              </a:rPr>
              <a:t>اندازه و کیفیت عنوان،‌ متن،‌ نمودارها،‌و جدول‌ها متناسب با ابعاد پوستر باشند.</a:t>
            </a:r>
            <a:endParaRPr lang="en-US" sz="3139" dirty="0">
              <a:solidFill>
                <a:schemeClr val="tx1"/>
              </a:solidFill>
              <a:latin typeface="Times New Roman" pitchFamily="18" charset="0"/>
              <a:cs typeface="B Nazanin" panose="00000400000000000000" pitchFamily="2" charset="-78"/>
            </a:endParaRPr>
          </a:p>
          <a:p>
            <a:pPr marL="422854" indent="-422854">
              <a:buFont typeface="Arial" panose="020B0604020202020204" pitchFamily="34" charset="0"/>
              <a:buChar char="•"/>
            </a:pPr>
            <a:r>
              <a:rPr lang="fa-IR" sz="3139" dirty="0">
                <a:solidFill>
                  <a:schemeClr val="tx1"/>
                </a:solidFill>
                <a:latin typeface="Times New Roman" pitchFamily="18" charset="0"/>
                <a:cs typeface="B Nazanin" panose="00000400000000000000" pitchFamily="2" charset="-78"/>
              </a:rPr>
              <a:t>انتخاب رنگ‌ها  در طراحی پوستر (رنگ قلم‌ها،‌ رنگ کادرها و ...) به‌گونه‌ای باشند که حداکثر تباین بین رنگ متن و رنگ زمینه وجود داشته باشد.</a:t>
            </a:r>
            <a:endParaRPr lang="en-US" sz="3139" dirty="0">
              <a:solidFill>
                <a:schemeClr val="tx1"/>
              </a:solidFill>
              <a:latin typeface="Times New Roman" pitchFamily="18" charset="0"/>
              <a:cs typeface="B Nazanin" panose="00000400000000000000" pitchFamily="2" charset="-78"/>
            </a:endParaRPr>
          </a:p>
          <a:p>
            <a:pPr marL="422854" indent="-422854">
              <a:buFont typeface="Arial" panose="020B0604020202020204" pitchFamily="34" charset="0"/>
              <a:buChar char="•"/>
            </a:pPr>
            <a:r>
              <a:rPr lang="fa-IR" sz="3139" dirty="0">
                <a:solidFill>
                  <a:schemeClr val="tx1"/>
                </a:solidFill>
                <a:latin typeface="Times New Roman" pitchFamily="18" charset="0"/>
                <a:cs typeface="B Nazanin" panose="00000400000000000000" pitchFamily="2" charset="-78"/>
              </a:rPr>
              <a:t>مراجع مرتبط با موضوع به‌نحو مناسبی در پایین پوستر درج شوند.</a:t>
            </a:r>
            <a:endParaRPr lang="en-US" sz="3139" dirty="0">
              <a:solidFill>
                <a:schemeClr val="tx1"/>
              </a:solidFill>
              <a:latin typeface="Times New Roman" pitchFamily="18" charset="0"/>
              <a:cs typeface="B Nazanin" panose="00000400000000000000" pitchFamily="2" charset="-78"/>
            </a:endParaRPr>
          </a:p>
          <a:p>
            <a:pPr marL="422854" indent="-422854">
              <a:buFont typeface="Arial" panose="020B0604020202020204" pitchFamily="34" charset="0"/>
              <a:buChar char="•"/>
            </a:pPr>
            <a:r>
              <a:rPr lang="fa-IR" sz="3139" dirty="0">
                <a:solidFill>
                  <a:schemeClr val="tx1"/>
                </a:solidFill>
                <a:latin typeface="Times New Roman" pitchFamily="18" charset="0"/>
                <a:cs typeface="B Nazanin" panose="00000400000000000000" pitchFamily="2" charset="-78"/>
              </a:rPr>
              <a:t>ابعاد پوستر۹۰*۱۱۰ سانتیمتر به صورت عمودی</a:t>
            </a:r>
            <a:endParaRPr lang="en-US" sz="3139" dirty="0">
              <a:solidFill>
                <a:schemeClr val="tx1"/>
              </a:solidFill>
              <a:latin typeface="Times New Roman" pitchFamily="18" charset="0"/>
              <a:cs typeface="B Nazanin" panose="00000400000000000000" pitchFamily="2" charset="-78"/>
            </a:endParaRPr>
          </a:p>
          <a:p>
            <a:pPr marL="422854" indent="-422854">
              <a:buFont typeface="Arial" panose="020B0604020202020204" pitchFamily="34" charset="0"/>
              <a:buChar char="•"/>
            </a:pPr>
            <a:r>
              <a:rPr lang="fa-IR" sz="3139" dirty="0">
                <a:solidFill>
                  <a:schemeClr val="tx1"/>
                </a:solidFill>
                <a:latin typeface="Times New Roman" pitchFamily="18" charset="0"/>
                <a:cs typeface="B Nazanin" panose="00000400000000000000" pitchFamily="2" charset="-78"/>
              </a:rPr>
              <a:t>اندازه فوت‌ها به‌گونه‌ای باشد که از فاصله یک‌متری قابل خواندن باشد.</a:t>
            </a:r>
            <a:endParaRPr lang="en-US" sz="3139" dirty="0">
              <a:solidFill>
                <a:schemeClr val="tx1"/>
              </a:solidFill>
              <a:latin typeface="Times New Roman" pitchFamily="18" charset="0"/>
              <a:cs typeface="B Nazanin" panose="00000400000000000000" pitchFamily="2" charset="-78"/>
            </a:endParaRPr>
          </a:p>
          <a:p>
            <a:endParaRPr lang="en-US" sz="3139" dirty="0">
              <a:solidFill>
                <a:schemeClr val="tx1"/>
              </a:solidFill>
              <a:latin typeface="Times New Roman" pitchFamily="18" charset="0"/>
              <a:cs typeface="B Nazanin" panose="00000400000000000000" pitchFamily="2" charset="-78"/>
            </a:endParaRPr>
          </a:p>
          <a:p>
            <a:pPr algn="just"/>
            <a:endParaRPr lang="fa-IR" sz="3139" dirty="0">
              <a:solidFill>
                <a:schemeClr val="tx1"/>
              </a:solidFill>
              <a:latin typeface="Times New Roman" pitchFamily="18" charset="0"/>
              <a:cs typeface="B Nazanin" panose="00000400000000000000" pitchFamily="2" charset="-78"/>
            </a:endParaRPr>
          </a:p>
          <a:p>
            <a:pPr algn="just"/>
            <a:endParaRPr lang="fa-IR" sz="3139" dirty="0">
              <a:solidFill>
                <a:schemeClr val="tx1"/>
              </a:solidFill>
              <a:latin typeface="Times New Roman" pitchFamily="18" charset="0"/>
              <a:cs typeface="B Nazanin" panose="00000400000000000000" pitchFamily="2" charset="-78"/>
            </a:endParaRPr>
          </a:p>
          <a:p>
            <a:pPr algn="just"/>
            <a:endParaRPr lang="fa-IR" sz="3139" dirty="0">
              <a:solidFill>
                <a:schemeClr val="tx1"/>
              </a:solidFill>
              <a:latin typeface="Times New Roman" pitchFamily="18" charset="0"/>
              <a:cs typeface="B Nazanin" panose="00000400000000000000" pitchFamily="2" charset="-78"/>
            </a:endParaRPr>
          </a:p>
          <a:p>
            <a:pPr algn="just"/>
            <a:endParaRPr lang="fa-IR" sz="3139" dirty="0">
              <a:solidFill>
                <a:schemeClr val="tx1"/>
              </a:solidFill>
              <a:latin typeface="Times New Roman" pitchFamily="18" charset="0"/>
              <a:cs typeface="B Nazanin" panose="00000400000000000000" pitchFamily="2" charset="-78"/>
            </a:endParaRPr>
          </a:p>
          <a:p>
            <a:pPr algn="just"/>
            <a:endParaRPr lang="fa-IR" sz="3139" dirty="0">
              <a:solidFill>
                <a:schemeClr val="tx1"/>
              </a:solidFill>
              <a:latin typeface="Times New Roman" pitchFamily="18" charset="0"/>
              <a:cs typeface="B Nazanin" panose="00000400000000000000" pitchFamily="2" charset="-78"/>
            </a:endParaRPr>
          </a:p>
          <a:p>
            <a:pPr algn="just"/>
            <a:endParaRPr lang="fa-IR" sz="3139" dirty="0">
              <a:solidFill>
                <a:schemeClr val="tx1"/>
              </a:solidFill>
              <a:latin typeface="Times New Roman" pitchFamily="18" charset="0"/>
              <a:cs typeface="B Nazanin" panose="00000400000000000000" pitchFamily="2" charset="-78"/>
            </a:endParaRPr>
          </a:p>
          <a:p>
            <a:pPr algn="just"/>
            <a:endParaRPr lang="fa-IR" sz="3139" dirty="0">
              <a:solidFill>
                <a:schemeClr val="tx1"/>
              </a:solidFill>
              <a:latin typeface="Times New Roman" pitchFamily="18" charset="0"/>
              <a:cs typeface="B Nazanin" panose="00000400000000000000" pitchFamily="2" charset="-78"/>
            </a:endParaRPr>
          </a:p>
          <a:p>
            <a:pPr algn="just"/>
            <a:endParaRPr lang="fa-IR" sz="3139" dirty="0">
              <a:solidFill>
                <a:schemeClr val="tx1"/>
              </a:solidFill>
              <a:latin typeface="Times New Roman" pitchFamily="18" charset="0"/>
              <a:cs typeface="B Nazanin" panose="00000400000000000000" pitchFamily="2" charset="-78"/>
            </a:endParaRPr>
          </a:p>
          <a:p>
            <a:pPr algn="just"/>
            <a:endParaRPr lang="fa-IR" sz="3139" dirty="0">
              <a:solidFill>
                <a:schemeClr val="tx1"/>
              </a:solidFill>
              <a:latin typeface="Times New Roman" pitchFamily="18" charset="0"/>
              <a:cs typeface="B Nazanin" panose="00000400000000000000" pitchFamily="2" charset="-78"/>
            </a:endParaRPr>
          </a:p>
          <a:p>
            <a:pPr algn="just"/>
            <a:endParaRPr lang="fa-IR" sz="3139" dirty="0">
              <a:solidFill>
                <a:schemeClr val="tx1"/>
              </a:solidFill>
              <a:latin typeface="Times New Roman" pitchFamily="18" charset="0"/>
              <a:cs typeface="B Nazanin" panose="00000400000000000000" pitchFamily="2" charset="-78"/>
            </a:endParaRPr>
          </a:p>
          <a:p>
            <a:pPr algn="just"/>
            <a:endParaRPr lang="fa-IR" sz="3139" dirty="0">
              <a:solidFill>
                <a:schemeClr val="tx1"/>
              </a:solidFill>
              <a:latin typeface="Times New Roman" pitchFamily="18" charset="0"/>
              <a:cs typeface="B Nazanin" panose="00000400000000000000" pitchFamily="2" charset="-78"/>
            </a:endParaRPr>
          </a:p>
          <a:p>
            <a:pPr algn="just"/>
            <a:endParaRPr lang="fa-IR" sz="3139" dirty="0">
              <a:solidFill>
                <a:schemeClr val="tx1"/>
              </a:solidFill>
              <a:latin typeface="Times New Roman" pitchFamily="18" charset="0"/>
              <a:cs typeface="B Nazanin" panose="00000400000000000000" pitchFamily="2" charset="-78"/>
            </a:endParaRPr>
          </a:p>
          <a:p>
            <a:pPr algn="just"/>
            <a:endParaRPr lang="fa-IR" sz="3139" dirty="0">
              <a:solidFill>
                <a:schemeClr val="tx1"/>
              </a:solidFill>
              <a:latin typeface="Times New Roman" pitchFamily="18" charset="0"/>
              <a:cs typeface="B Nazanin" panose="00000400000000000000" pitchFamily="2" charset="-78"/>
            </a:endParaRPr>
          </a:p>
          <a:p>
            <a:pPr algn="just"/>
            <a:endParaRPr lang="fa-IR" sz="3139" dirty="0">
              <a:solidFill>
                <a:schemeClr val="tx1"/>
              </a:solidFill>
              <a:latin typeface="Times New Roman" pitchFamily="18" charset="0"/>
              <a:cs typeface="B Nazanin" panose="00000400000000000000" pitchFamily="2" charset="-78"/>
            </a:endParaRPr>
          </a:p>
          <a:p>
            <a:pPr algn="just"/>
            <a:r>
              <a:rPr lang="en-US" sz="3062" dirty="0">
                <a:solidFill>
                  <a:schemeClr val="tx1"/>
                </a:solidFill>
                <a:latin typeface="Times New Roman" pitchFamily="18" charset="0"/>
                <a:cs typeface="B Nazanin" panose="00000400000000000000" pitchFamily="2" charset="-78"/>
              </a:rPr>
              <a:t>­</a:t>
            </a:r>
          </a:p>
          <a:p>
            <a:pPr rtl="0"/>
            <a:endParaRPr lang="en-US" sz="3062" dirty="0">
              <a:solidFill>
                <a:schemeClr val="tx1"/>
              </a:solidFill>
              <a:latin typeface="Times New Roman" pitchFamily="18" charset="0"/>
              <a:cs typeface="B Nazanin" panose="00000400000000000000" pitchFamily="2" charset="-78"/>
            </a:endParaRPr>
          </a:p>
        </p:txBody>
      </p:sp>
      <p:sp>
        <p:nvSpPr>
          <p:cNvPr id="44" name="Rounded Rectangle 43"/>
          <p:cNvSpPr/>
          <p:nvPr/>
        </p:nvSpPr>
        <p:spPr>
          <a:xfrm>
            <a:off x="287369" y="25687903"/>
            <a:ext cx="11981753" cy="2701574"/>
          </a:xfrm>
          <a:prstGeom prst="roundRect">
            <a:avLst>
              <a:gd name="adj" fmla="val 6827"/>
            </a:avLst>
          </a:prstGeom>
          <a:noFill/>
          <a:ln w="57150">
            <a:solidFill>
              <a:schemeClr val="tx1"/>
            </a:solidFill>
          </a:ln>
          <a:scene3d>
            <a:camera prst="perspectiveFront"/>
            <a:lightRig rig="threePt" dir="t"/>
          </a:scene3d>
        </p:spPr>
        <p:style>
          <a:lnRef idx="2">
            <a:schemeClr val="accent1">
              <a:shade val="50000"/>
            </a:schemeClr>
          </a:lnRef>
          <a:fillRef idx="1001">
            <a:schemeClr val="dk2"/>
          </a:fillRef>
          <a:effectRef idx="0">
            <a:schemeClr val="accent1"/>
          </a:effectRef>
          <a:fontRef idx="minor">
            <a:schemeClr val="lt1"/>
          </a:fontRef>
        </p:style>
        <p:txBody>
          <a:bodyPr lIns="84574" tIns="42287" rIns="84574" bIns="42287" anchor="ctr"/>
          <a:lstStyle/>
          <a:p>
            <a:pPr algn="justLow">
              <a:defRPr/>
            </a:pPr>
            <a:r>
              <a:rPr lang="fa-IR" sz="3062" dirty="0">
                <a:solidFill>
                  <a:schemeClr val="tx1"/>
                </a:solidFill>
                <a:latin typeface="Times New Roman"/>
                <a:ea typeface="Times New Roman"/>
                <a:cs typeface="B Nazanin" pitchFamily="2" charset="-78"/>
              </a:rPr>
              <a:t>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a:t>
            </a:r>
            <a:r>
              <a:rPr lang="en-US" sz="3062" dirty="0">
                <a:solidFill>
                  <a:schemeClr val="tx1"/>
                </a:solidFill>
                <a:latin typeface="Times New Roman"/>
                <a:ea typeface="Times New Roman"/>
                <a:cs typeface="B Nazanin" pitchFamily="2" charset="-78"/>
              </a:rPr>
              <a:t>B </a:t>
            </a:r>
            <a:r>
              <a:rPr lang="en-US" sz="3062" dirty="0" err="1">
                <a:solidFill>
                  <a:schemeClr val="tx1"/>
                </a:solidFill>
                <a:latin typeface="Times New Roman"/>
                <a:ea typeface="Times New Roman"/>
                <a:cs typeface="B Nazanin" pitchFamily="2" charset="-78"/>
              </a:rPr>
              <a:t>Nazanin</a:t>
            </a:r>
            <a:r>
              <a:rPr lang="en-US" sz="3062" dirty="0">
                <a:solidFill>
                  <a:schemeClr val="tx1"/>
                </a:solidFill>
                <a:latin typeface="Times New Roman"/>
                <a:ea typeface="Times New Roman"/>
                <a:cs typeface="B Nazanin" pitchFamily="2" charset="-78"/>
              </a:rPr>
              <a:t> </a:t>
            </a:r>
            <a:r>
              <a:rPr lang="fa-IR" sz="3062" dirty="0">
                <a:solidFill>
                  <a:schemeClr val="tx1"/>
                </a:solidFill>
                <a:latin typeface="Times New Roman"/>
                <a:ea typeface="Times New Roman"/>
                <a:cs typeface="B Nazanin" pitchFamily="2" charset="-78"/>
              </a:rPr>
              <a:t>۳۳.۳ نازک)‌</a:t>
            </a:r>
          </a:p>
        </p:txBody>
      </p:sp>
      <p:sp>
        <p:nvSpPr>
          <p:cNvPr id="45" name="Rounded Rectangle 44"/>
          <p:cNvSpPr/>
          <p:nvPr/>
        </p:nvSpPr>
        <p:spPr>
          <a:xfrm>
            <a:off x="324834" y="29374542"/>
            <a:ext cx="11981753" cy="6176338"/>
          </a:xfrm>
          <a:prstGeom prst="roundRect">
            <a:avLst>
              <a:gd name="adj" fmla="val 6827"/>
            </a:avLst>
          </a:prstGeom>
          <a:noFill/>
          <a:ln w="57150">
            <a:solidFill>
              <a:schemeClr val="tx1"/>
            </a:solidFill>
          </a:ln>
          <a:scene3d>
            <a:camera prst="perspectiveFront"/>
            <a:lightRig rig="threePt" dir="t"/>
          </a:scene3d>
        </p:spPr>
        <p:style>
          <a:lnRef idx="2">
            <a:schemeClr val="accent1">
              <a:shade val="50000"/>
            </a:schemeClr>
          </a:lnRef>
          <a:fillRef idx="1001">
            <a:schemeClr val="dk2"/>
          </a:fillRef>
          <a:effectRef idx="0">
            <a:schemeClr val="accent1"/>
          </a:effectRef>
          <a:fontRef idx="minor">
            <a:schemeClr val="lt1"/>
          </a:fontRef>
        </p:style>
        <p:txBody>
          <a:bodyPr lIns="84574" tIns="42287" rIns="84574" bIns="42287" anchor="ctr"/>
          <a:lstStyle/>
          <a:p>
            <a:r>
              <a:rPr lang="en-US" sz="2220" dirty="0">
                <a:solidFill>
                  <a:schemeClr val="tx1"/>
                </a:solidFill>
              </a:rPr>
              <a:t>[1]</a:t>
            </a:r>
            <a:r>
              <a:rPr lang="fa-IR" sz="2220" dirty="0">
                <a:solidFill>
                  <a:schemeClr val="tx1"/>
                </a:solidFill>
              </a:rPr>
              <a:t> </a:t>
            </a:r>
            <a:r>
              <a:rPr lang="fa-IR" sz="2143" dirty="0">
                <a:solidFill>
                  <a:schemeClr val="tx1"/>
                </a:solidFill>
                <a:cs typeface="B Nazanin" panose="00000400000000000000" pitchFamily="2" charset="-78"/>
              </a:rPr>
              <a:t>هایزنبرگ،‌ورنر؛ «جز و کل» مرکز نشر دانشگاهی؛ صفحه ۹۴ تا ۱۱۵. (</a:t>
            </a:r>
            <a:r>
              <a:rPr lang="en-US" sz="2143" dirty="0">
                <a:solidFill>
                  <a:schemeClr val="tx1"/>
                </a:solidFill>
                <a:cs typeface="B Nazanin" panose="00000400000000000000" pitchFamily="2" charset="-78"/>
              </a:rPr>
              <a:t>B </a:t>
            </a:r>
            <a:r>
              <a:rPr lang="en-US" sz="2143" dirty="0" err="1">
                <a:solidFill>
                  <a:schemeClr val="tx1"/>
                </a:solidFill>
                <a:cs typeface="B Nazanin" panose="00000400000000000000" pitchFamily="2" charset="-78"/>
              </a:rPr>
              <a:t>Nazanin</a:t>
            </a:r>
            <a:r>
              <a:rPr lang="en-US" sz="2143" dirty="0">
                <a:solidFill>
                  <a:schemeClr val="tx1"/>
                </a:solidFill>
                <a:cs typeface="B Nazanin" panose="00000400000000000000" pitchFamily="2" charset="-78"/>
              </a:rPr>
              <a:t> </a:t>
            </a:r>
            <a:r>
              <a:rPr lang="fa-IR" sz="2143" dirty="0">
                <a:solidFill>
                  <a:schemeClr val="tx1"/>
                </a:solidFill>
                <a:cs typeface="B Nazanin" panose="00000400000000000000" pitchFamily="2" charset="-78"/>
              </a:rPr>
              <a:t> ۲۳)</a:t>
            </a:r>
            <a:endParaRPr lang="fa-IR" sz="2220" dirty="0">
              <a:solidFill>
                <a:schemeClr val="tx1"/>
              </a:solidFill>
            </a:endParaRPr>
          </a:p>
          <a:p>
            <a:pPr algn="l" rtl="0"/>
            <a:r>
              <a:rPr lang="en-US" sz="2220" dirty="0">
                <a:solidFill>
                  <a:schemeClr val="tx1"/>
                </a:solidFill>
              </a:rPr>
              <a:t>[2] I</a:t>
            </a:r>
            <a:r>
              <a:rPr lang="fa-IR" sz="2220" dirty="0">
                <a:solidFill>
                  <a:schemeClr val="tx1"/>
                </a:solidFill>
              </a:rPr>
              <a:t>.</a:t>
            </a:r>
            <a:r>
              <a:rPr lang="en-US" sz="2220" dirty="0">
                <a:solidFill>
                  <a:schemeClr val="tx1"/>
                </a:solidFill>
              </a:rPr>
              <a:t> S</a:t>
            </a:r>
            <a:r>
              <a:rPr lang="fa-IR" sz="2220" dirty="0">
                <a:solidFill>
                  <a:schemeClr val="tx1"/>
                </a:solidFill>
              </a:rPr>
              <a:t>.</a:t>
            </a:r>
            <a:r>
              <a:rPr lang="en-US" sz="2220" dirty="0">
                <a:solidFill>
                  <a:schemeClr val="tx1"/>
                </a:solidFill>
              </a:rPr>
              <a:t> </a:t>
            </a:r>
            <a:r>
              <a:rPr lang="en-US" sz="2220" dirty="0" err="1">
                <a:solidFill>
                  <a:schemeClr val="tx1"/>
                </a:solidFill>
              </a:rPr>
              <a:t>Gradshteym</a:t>
            </a:r>
            <a:r>
              <a:rPr lang="en-US" sz="2220" dirty="0">
                <a:solidFill>
                  <a:schemeClr val="tx1"/>
                </a:solidFill>
              </a:rPr>
              <a:t> and I</a:t>
            </a:r>
            <a:r>
              <a:rPr lang="fa-IR" sz="2220" dirty="0">
                <a:solidFill>
                  <a:schemeClr val="tx1"/>
                </a:solidFill>
              </a:rPr>
              <a:t>.</a:t>
            </a:r>
            <a:r>
              <a:rPr lang="en-US" sz="2220" dirty="0">
                <a:solidFill>
                  <a:schemeClr val="tx1"/>
                </a:solidFill>
              </a:rPr>
              <a:t> M</a:t>
            </a:r>
            <a:r>
              <a:rPr lang="fa-IR" sz="2220" dirty="0">
                <a:solidFill>
                  <a:schemeClr val="tx1"/>
                </a:solidFill>
              </a:rPr>
              <a:t>.</a:t>
            </a:r>
            <a:r>
              <a:rPr lang="en-US" sz="2220" dirty="0">
                <a:solidFill>
                  <a:schemeClr val="tx1"/>
                </a:solidFill>
              </a:rPr>
              <a:t> </a:t>
            </a:r>
            <a:r>
              <a:rPr lang="en-US" sz="2220" dirty="0" err="1">
                <a:solidFill>
                  <a:schemeClr val="tx1"/>
                </a:solidFill>
              </a:rPr>
              <a:t>Ryzhik</a:t>
            </a:r>
            <a:r>
              <a:rPr lang="en-US" sz="2220" dirty="0">
                <a:solidFill>
                  <a:schemeClr val="tx1"/>
                </a:solidFill>
              </a:rPr>
              <a:t>; “</a:t>
            </a:r>
            <a:r>
              <a:rPr lang="en-US" sz="2220" i="1" dirty="0">
                <a:solidFill>
                  <a:schemeClr val="tx1"/>
                </a:solidFill>
              </a:rPr>
              <a:t>Tables of Integrals,   Series, and Products</a:t>
            </a:r>
            <a:r>
              <a:rPr lang="en-US" sz="2220" dirty="0">
                <a:solidFill>
                  <a:schemeClr val="tx1"/>
                </a:solidFill>
              </a:rPr>
              <a:t>”; 5th edition, Academic Press. (1994)</a:t>
            </a:r>
            <a:r>
              <a:rPr lang="fa-IR" sz="2220" dirty="0">
                <a:solidFill>
                  <a:schemeClr val="tx1"/>
                </a:solidFill>
              </a:rPr>
              <a:t>  </a:t>
            </a:r>
            <a:r>
              <a:rPr lang="en-US" sz="2220" dirty="0">
                <a:solidFill>
                  <a:schemeClr val="tx1"/>
                </a:solidFill>
              </a:rPr>
              <a:t>547 </a:t>
            </a:r>
          </a:p>
          <a:p>
            <a:pPr algn="l" rtl="0"/>
            <a:r>
              <a:rPr lang="en-US" sz="2220" dirty="0">
                <a:solidFill>
                  <a:schemeClr val="tx1"/>
                </a:solidFill>
              </a:rPr>
              <a:t>[3]  P. G. </a:t>
            </a:r>
            <a:r>
              <a:rPr lang="fa-IR" sz="2220" dirty="0">
                <a:solidFill>
                  <a:schemeClr val="tx1"/>
                </a:solidFill>
              </a:rPr>
              <a:t>.</a:t>
            </a:r>
            <a:r>
              <a:rPr lang="en-US" sz="2220" dirty="0" err="1">
                <a:solidFill>
                  <a:schemeClr val="tx1"/>
                </a:solidFill>
              </a:rPr>
              <a:t>Debendetti</a:t>
            </a:r>
            <a:r>
              <a:rPr lang="en-US" sz="2220" dirty="0">
                <a:solidFill>
                  <a:schemeClr val="tx1"/>
                </a:solidFill>
              </a:rPr>
              <a:t> and E</a:t>
            </a:r>
            <a:r>
              <a:rPr lang="fa-IR" sz="2220" dirty="0">
                <a:solidFill>
                  <a:schemeClr val="tx1"/>
                </a:solidFill>
              </a:rPr>
              <a:t>.. </a:t>
            </a:r>
            <a:r>
              <a:rPr lang="en-US" sz="2220" dirty="0">
                <a:solidFill>
                  <a:schemeClr val="tx1"/>
                </a:solidFill>
              </a:rPr>
              <a:t>H</a:t>
            </a:r>
            <a:r>
              <a:rPr lang="fa-IR" sz="2220" dirty="0">
                <a:solidFill>
                  <a:schemeClr val="tx1"/>
                </a:solidFill>
              </a:rPr>
              <a:t>. </a:t>
            </a:r>
            <a:r>
              <a:rPr lang="en-US" sz="2220" dirty="0">
                <a:solidFill>
                  <a:schemeClr val="tx1"/>
                </a:solidFill>
              </a:rPr>
              <a:t>Stanley; “</a:t>
            </a:r>
            <a:r>
              <a:rPr lang="en-US" sz="2220" dirty="0" err="1">
                <a:solidFill>
                  <a:schemeClr val="tx1"/>
                </a:solidFill>
              </a:rPr>
              <a:t>Supercooled</a:t>
            </a:r>
            <a:r>
              <a:rPr lang="en-US" sz="2220" dirty="0">
                <a:solidFill>
                  <a:schemeClr val="tx1"/>
                </a:solidFill>
              </a:rPr>
              <a:t> and Glassy Water”; </a:t>
            </a:r>
            <a:r>
              <a:rPr lang="en-US" sz="2220" i="1" dirty="0">
                <a:solidFill>
                  <a:schemeClr val="tx1"/>
                </a:solidFill>
              </a:rPr>
              <a:t>Physics Today </a:t>
            </a:r>
            <a:r>
              <a:rPr lang="en-US" sz="2220" b="1" dirty="0">
                <a:solidFill>
                  <a:schemeClr val="tx1"/>
                </a:solidFill>
              </a:rPr>
              <a:t>56</a:t>
            </a:r>
            <a:r>
              <a:rPr lang="en-US" sz="2220" dirty="0">
                <a:solidFill>
                  <a:schemeClr val="tx1"/>
                </a:solidFill>
              </a:rPr>
              <a:t>, No. 3  (2003) 40-46. (</a:t>
            </a:r>
            <a:r>
              <a:rPr lang="en-US" sz="2220" dirty="0" err="1">
                <a:solidFill>
                  <a:schemeClr val="tx1"/>
                </a:solidFill>
              </a:rPr>
              <a:t>calibri</a:t>
            </a:r>
            <a:r>
              <a:rPr lang="en-US" sz="2220" dirty="0">
                <a:solidFill>
                  <a:schemeClr val="tx1"/>
                </a:solidFill>
              </a:rPr>
              <a:t> 24)</a:t>
            </a:r>
          </a:p>
          <a:p>
            <a:pPr algn="l" rtl="0"/>
            <a:endParaRPr lang="en-US" sz="2220" dirty="0">
              <a:solidFill>
                <a:schemeClr val="tx1"/>
              </a:solidFill>
            </a:endParaRPr>
          </a:p>
          <a:p>
            <a:pPr algn="l" rtl="0"/>
            <a:endParaRPr lang="en-US" sz="2220" dirty="0">
              <a:solidFill>
                <a:schemeClr val="tx1"/>
              </a:solidFill>
            </a:endParaRPr>
          </a:p>
          <a:p>
            <a:pPr algn="l" rtl="0"/>
            <a:endParaRPr lang="en-US" sz="2220" dirty="0">
              <a:solidFill>
                <a:schemeClr val="tx1"/>
              </a:solidFill>
            </a:endParaRPr>
          </a:p>
          <a:p>
            <a:pPr algn="r">
              <a:defRPr/>
            </a:pPr>
            <a:endParaRPr lang="fa-IR" sz="1837" dirty="0">
              <a:solidFill>
                <a:schemeClr val="tx1"/>
              </a:solidFill>
              <a:cs typeface="B Nazanin" pitchFamily="2" charset="-78"/>
            </a:endParaRPr>
          </a:p>
          <a:p>
            <a:pPr algn="r">
              <a:defRPr/>
            </a:pPr>
            <a:endParaRPr lang="fa-IR" sz="1837" dirty="0">
              <a:solidFill>
                <a:schemeClr val="tx1"/>
              </a:solidFill>
              <a:cs typeface="B Nazanin" pitchFamily="2" charset="-78"/>
            </a:endParaRPr>
          </a:p>
          <a:p>
            <a:pPr algn="ctr">
              <a:defRPr/>
            </a:pPr>
            <a:r>
              <a:rPr lang="fa-IR" sz="3139" dirty="0">
                <a:solidFill>
                  <a:schemeClr val="tx1"/>
                </a:solidFill>
                <a:cs typeface="B Nazanin" pitchFamily="2" charset="-78"/>
              </a:rPr>
              <a:t>(اسم کتاب و اسم مجله با </a:t>
            </a:r>
            <a:r>
              <a:rPr lang="fa-IR" sz="3139" i="1" dirty="0">
                <a:solidFill>
                  <a:schemeClr val="tx1"/>
                </a:solidFill>
                <a:cs typeface="B Nazanin" pitchFamily="2" charset="-78"/>
              </a:rPr>
              <a:t>ایتایک</a:t>
            </a:r>
            <a:r>
              <a:rPr lang="fa-IR" sz="3139" dirty="0">
                <a:solidFill>
                  <a:schemeClr val="tx1"/>
                </a:solidFill>
                <a:cs typeface="B Nazanin" pitchFamily="2" charset="-78"/>
              </a:rPr>
              <a:t>،‌ شماره جلد مجله با </a:t>
            </a:r>
            <a:r>
              <a:rPr lang="fa-IR" sz="3139" b="1" dirty="0">
                <a:solidFill>
                  <a:schemeClr val="tx1"/>
                </a:solidFill>
                <a:cs typeface="B Nazanin" pitchFamily="2" charset="-78"/>
              </a:rPr>
              <a:t>پررنگ</a:t>
            </a:r>
            <a:r>
              <a:rPr lang="fa-IR" sz="3139" dirty="0">
                <a:solidFill>
                  <a:schemeClr val="tx1"/>
                </a:solidFill>
                <a:cs typeface="B Nazanin" pitchFamily="2" charset="-78"/>
              </a:rPr>
              <a:t> زده شود)</a:t>
            </a:r>
            <a:r>
              <a:rPr lang="fa-IR" sz="1837" dirty="0">
                <a:solidFill>
                  <a:schemeClr val="tx1"/>
                </a:solidFill>
                <a:cs typeface="B Nazanin" pitchFamily="2" charset="-78"/>
              </a:rPr>
              <a:t>‌</a:t>
            </a:r>
            <a:endParaRPr lang="en-US" sz="1837" dirty="0">
              <a:solidFill>
                <a:schemeClr val="tx1"/>
              </a:solidFill>
              <a:cs typeface="B Nazanin" pitchFamily="2" charset="-78"/>
            </a:endParaRPr>
          </a:p>
        </p:txBody>
      </p:sp>
      <p:pic>
        <p:nvPicPr>
          <p:cNvPr id="20" name="Picture 19"/>
          <p:cNvPicPr>
            <a:picLocks noChangeAspect="1"/>
          </p:cNvPicPr>
          <p:nvPr/>
        </p:nvPicPr>
        <p:blipFill>
          <a:blip r:embed="rId3"/>
          <a:stretch>
            <a:fillRect/>
          </a:stretch>
        </p:blipFill>
        <p:spPr>
          <a:xfrm>
            <a:off x="428279" y="8763118"/>
            <a:ext cx="6017948" cy="3103106"/>
          </a:xfrm>
          <a:prstGeom prst="rect">
            <a:avLst/>
          </a:prstGeom>
        </p:spPr>
      </p:pic>
      <p:sp>
        <p:nvSpPr>
          <p:cNvPr id="29" name="TextBox 28"/>
          <p:cNvSpPr txBox="1"/>
          <p:nvPr/>
        </p:nvSpPr>
        <p:spPr>
          <a:xfrm>
            <a:off x="6446228" y="8741866"/>
            <a:ext cx="5493506" cy="2912712"/>
          </a:xfrm>
          <a:prstGeom prst="rect">
            <a:avLst/>
          </a:prstGeom>
          <a:noFill/>
        </p:spPr>
        <p:txBody>
          <a:bodyPr wrap="square" lIns="84574" tIns="42287" rIns="84574" bIns="42287" rtlCol="1">
            <a:spAutoFit/>
          </a:bodyPr>
          <a:lstStyle/>
          <a:p>
            <a:pPr algn="just"/>
            <a:r>
              <a:rPr lang="fa-IR" sz="3062" dirty="0">
                <a:cs typeface="B Nazanin" panose="00000400000000000000" pitchFamily="2" charset="-78"/>
              </a:rPr>
              <a:t>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a:t>
            </a:r>
            <a:r>
              <a:rPr lang="en-US" sz="3062" dirty="0">
                <a:cs typeface="B Nazanin" panose="00000400000000000000" pitchFamily="2" charset="-78"/>
              </a:rPr>
              <a:t>B </a:t>
            </a:r>
            <a:r>
              <a:rPr lang="en-US" sz="3062" dirty="0" err="1">
                <a:cs typeface="B Nazanin" panose="00000400000000000000" pitchFamily="2" charset="-78"/>
              </a:rPr>
              <a:t>Nazanin</a:t>
            </a:r>
            <a:r>
              <a:rPr lang="fa-IR" sz="3062" dirty="0">
                <a:cs typeface="B Nazanin" panose="00000400000000000000" pitchFamily="2" charset="-78"/>
              </a:rPr>
              <a:t> ۳۳.۳ نازک)</a:t>
            </a:r>
          </a:p>
        </p:txBody>
      </p:sp>
      <p:pic>
        <p:nvPicPr>
          <p:cNvPr id="2048" name="Picture 2047"/>
          <p:cNvPicPr>
            <a:picLocks noChangeAspect="1"/>
          </p:cNvPicPr>
          <p:nvPr/>
        </p:nvPicPr>
        <p:blipFill>
          <a:blip r:embed="rId4"/>
          <a:stretch>
            <a:fillRect/>
          </a:stretch>
        </p:blipFill>
        <p:spPr>
          <a:xfrm>
            <a:off x="5616244" y="13520436"/>
            <a:ext cx="6550228" cy="5309155"/>
          </a:xfrm>
          <a:prstGeom prst="rect">
            <a:avLst/>
          </a:prstGeom>
        </p:spPr>
      </p:pic>
      <p:pic>
        <p:nvPicPr>
          <p:cNvPr id="2050" name="Picture 2049"/>
          <p:cNvPicPr>
            <a:picLocks noChangeAspect="1"/>
          </p:cNvPicPr>
          <p:nvPr/>
        </p:nvPicPr>
        <p:blipFill>
          <a:blip r:embed="rId5"/>
          <a:stretch>
            <a:fillRect/>
          </a:stretch>
        </p:blipFill>
        <p:spPr>
          <a:xfrm>
            <a:off x="5571626" y="19538809"/>
            <a:ext cx="6567028" cy="3994018"/>
          </a:xfrm>
          <a:prstGeom prst="rect">
            <a:avLst/>
          </a:prstGeom>
        </p:spPr>
      </p:pic>
      <p:sp>
        <p:nvSpPr>
          <p:cNvPr id="68" name="TextBox 67"/>
          <p:cNvSpPr txBox="1"/>
          <p:nvPr/>
        </p:nvSpPr>
        <p:spPr>
          <a:xfrm>
            <a:off x="390739" y="12601344"/>
            <a:ext cx="5158382" cy="5221678"/>
          </a:xfrm>
          <a:prstGeom prst="rect">
            <a:avLst/>
          </a:prstGeom>
          <a:noFill/>
        </p:spPr>
        <p:txBody>
          <a:bodyPr wrap="square" lIns="84574" tIns="42287" rIns="84574" bIns="42287" rtlCol="1">
            <a:spAutoFit/>
          </a:bodyPr>
          <a:lstStyle/>
          <a:p>
            <a:pPr algn="just"/>
            <a:r>
              <a:rPr lang="fa-IR" sz="3062" dirty="0">
                <a:cs typeface="B Nazanin" panose="00000400000000000000" pitchFamily="2" charset="-78"/>
              </a:rPr>
              <a:t>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متن مقاله (</a:t>
            </a:r>
            <a:r>
              <a:rPr lang="en-US" sz="3062" dirty="0">
                <a:cs typeface="B Nazanin" panose="00000400000000000000" pitchFamily="2" charset="-78"/>
              </a:rPr>
              <a:t>B </a:t>
            </a:r>
            <a:r>
              <a:rPr lang="en-US" sz="3062" dirty="0" err="1">
                <a:cs typeface="B Nazanin" panose="00000400000000000000" pitchFamily="2" charset="-78"/>
              </a:rPr>
              <a:t>Nazanin</a:t>
            </a:r>
            <a:r>
              <a:rPr lang="fa-IR" sz="3062" dirty="0">
                <a:cs typeface="B Nazanin" panose="00000400000000000000" pitchFamily="2" charset="-78"/>
              </a:rPr>
              <a:t> ۳۳.۳ نازک)</a:t>
            </a:r>
          </a:p>
          <a:p>
            <a:pPr algn="just"/>
            <a:endParaRPr lang="fa-IR" sz="2756" dirty="0">
              <a:cs typeface="B Nazanin" panose="00000400000000000000" pitchFamily="2" charset="-78"/>
            </a:endParaRPr>
          </a:p>
        </p:txBody>
      </p:sp>
      <mc:AlternateContent xmlns:mc="http://schemas.openxmlformats.org/markup-compatibility/2006">
        <mc:Choice xmlns:a14="http://schemas.microsoft.com/office/drawing/2010/main" Requires="a14">
          <p:sp>
            <p:nvSpPr>
              <p:cNvPr id="75" name="TextBox 74"/>
              <p:cNvSpPr txBox="1"/>
              <p:nvPr/>
            </p:nvSpPr>
            <p:spPr>
              <a:xfrm>
                <a:off x="546401" y="21205822"/>
                <a:ext cx="5069750" cy="1243346"/>
              </a:xfrm>
              <a:prstGeom prst="rect">
                <a:avLst/>
              </a:prstGeom>
              <a:noFill/>
            </p:spPr>
            <p:txBody>
              <a:bodyPr wrap="square" lIns="84574" tIns="42287" rIns="84574" bIns="42287" rtlCol="1">
                <a:spAutoFit/>
              </a:bodyPr>
              <a:lstStyle/>
              <a:p>
                <a:pPr algn="just"/>
                <a14:m>
                  <m:oMathPara xmlns:m="http://schemas.openxmlformats.org/officeDocument/2006/math">
                    <m:oMathParaPr>
                      <m:jc m:val="centerGroup"/>
                    </m:oMathParaPr>
                    <m:oMath xmlns:m="http://schemas.openxmlformats.org/officeDocument/2006/math">
                      <m:sSub>
                        <m:sSubPr>
                          <m:ctrlPr>
                            <a:rPr lang="fa-IR" sz="2909" i="1">
                              <a:latin typeface="Cambria Math" panose="02040503050406030204" pitchFamily="18" charset="0"/>
                            </a:rPr>
                          </m:ctrlPr>
                        </m:sSubPr>
                        <m:e>
                          <m:r>
                            <a:rPr lang="en-US" sz="2909" i="1">
                              <a:latin typeface="Cambria Math" panose="02040503050406030204" pitchFamily="18" charset="0"/>
                            </a:rPr>
                            <m:t>𝐻</m:t>
                          </m:r>
                        </m:e>
                        <m:sub>
                          <m:r>
                            <a:rPr lang="en-US" sz="2909" i="1">
                              <a:latin typeface="Cambria Math" panose="02040503050406030204" pitchFamily="18" charset="0"/>
                            </a:rPr>
                            <m:t>𝐸</m:t>
                          </m:r>
                        </m:sub>
                      </m:sSub>
                      <m:r>
                        <a:rPr lang="fa-IR" sz="2909" i="1">
                          <a:latin typeface="Cambria Math" panose="02040503050406030204" pitchFamily="18" charset="0"/>
                        </a:rPr>
                        <m:t>=</m:t>
                      </m:r>
                      <m:f>
                        <m:fPr>
                          <m:type m:val="skw"/>
                          <m:ctrlPr>
                            <a:rPr lang="fa-IR" sz="2909" i="1">
                              <a:latin typeface="Cambria Math" panose="02040503050406030204" pitchFamily="18" charset="0"/>
                            </a:rPr>
                          </m:ctrlPr>
                        </m:fPr>
                        <m:num>
                          <m:sSub>
                            <m:sSubPr>
                              <m:ctrlPr>
                                <a:rPr lang="fa-IR" sz="2909" i="1">
                                  <a:latin typeface="Cambria Math" panose="02040503050406030204" pitchFamily="18" charset="0"/>
                                </a:rPr>
                              </m:ctrlPr>
                            </m:sSubPr>
                            <m:e>
                              <m:r>
                                <a:rPr lang="fa-IR" sz="2909" i="1">
                                  <a:latin typeface="Cambria Math" panose="02040503050406030204" pitchFamily="18" charset="0"/>
                                </a:rPr>
                                <m:t>−</m:t>
                              </m:r>
                              <m:r>
                                <a:rPr lang="en-US" sz="2909" i="1">
                                  <a:latin typeface="Cambria Math" panose="02040503050406030204" pitchFamily="18" charset="0"/>
                                </a:rPr>
                                <m:t>𝐽</m:t>
                              </m:r>
                            </m:e>
                            <m:sub>
                              <m:r>
                                <a:rPr lang="en-US" sz="2909" i="1">
                                  <a:latin typeface="Cambria Math" panose="02040503050406030204" pitchFamily="18" charset="0"/>
                                </a:rPr>
                                <m:t>𝑖𝑛𝑡</m:t>
                              </m:r>
                            </m:sub>
                          </m:sSub>
                        </m:num>
                        <m:den>
                          <m:sSub>
                            <m:sSubPr>
                              <m:ctrlPr>
                                <a:rPr lang="fa-IR" sz="2909" i="1">
                                  <a:latin typeface="Cambria Math" panose="02040503050406030204" pitchFamily="18" charset="0"/>
                                </a:rPr>
                              </m:ctrlPr>
                            </m:sSubPr>
                            <m:e>
                              <m:r>
                                <a:rPr lang="fa-IR" sz="2909" i="1">
                                  <a:latin typeface="Cambria Math" panose="02040503050406030204" pitchFamily="18" charset="0"/>
                                  <a:ea typeface="Cambria Math" panose="02040503050406030204" pitchFamily="18" charset="0"/>
                                </a:rPr>
                                <m:t>𝜇</m:t>
                              </m:r>
                            </m:e>
                            <m:sub>
                              <m:r>
                                <a:rPr lang="fa-IR" sz="2909" i="1">
                                  <a:latin typeface="Cambria Math" panose="02040503050406030204" pitchFamily="18" charset="0"/>
                                </a:rPr>
                                <m:t>0</m:t>
                              </m:r>
                            </m:sub>
                          </m:sSub>
                          <m:sSub>
                            <m:sSubPr>
                              <m:ctrlPr>
                                <a:rPr lang="fa-IR" sz="2909" i="1">
                                  <a:latin typeface="Cambria Math" panose="02040503050406030204" pitchFamily="18" charset="0"/>
                                </a:rPr>
                              </m:ctrlPr>
                            </m:sSubPr>
                            <m:e>
                              <m:r>
                                <a:rPr lang="en-US" sz="2909" i="1">
                                  <a:latin typeface="Cambria Math" panose="02040503050406030204" pitchFamily="18" charset="0"/>
                                </a:rPr>
                                <m:t>𝑀</m:t>
                              </m:r>
                            </m:e>
                            <m:sub>
                              <m:r>
                                <a:rPr lang="en-US" sz="2909" i="1">
                                  <a:latin typeface="Cambria Math" panose="02040503050406030204" pitchFamily="18" charset="0"/>
                                </a:rPr>
                                <m:t>𝐹𝑚</m:t>
                              </m:r>
                            </m:sub>
                          </m:sSub>
                          <m:sSub>
                            <m:sSubPr>
                              <m:ctrlPr>
                                <a:rPr lang="fa-IR" sz="2909" i="1">
                                  <a:latin typeface="Cambria Math" panose="02040503050406030204" pitchFamily="18" charset="0"/>
                                </a:rPr>
                              </m:ctrlPr>
                            </m:sSubPr>
                            <m:e>
                              <m:r>
                                <a:rPr lang="en-US" sz="2909" i="1">
                                  <a:latin typeface="Cambria Math" panose="02040503050406030204" pitchFamily="18" charset="0"/>
                                </a:rPr>
                                <m:t>𝑡</m:t>
                              </m:r>
                            </m:e>
                            <m:sub>
                              <m:r>
                                <a:rPr lang="en-US" sz="2909" i="1">
                                  <a:latin typeface="Cambria Math" panose="02040503050406030204" pitchFamily="18" charset="0"/>
                                </a:rPr>
                                <m:t>𝐹𝑚</m:t>
                              </m:r>
                            </m:sub>
                          </m:sSub>
                        </m:den>
                      </m:f>
                    </m:oMath>
                  </m:oMathPara>
                </a14:m>
                <a:endParaRPr lang="fa-IR" sz="2909" dirty="0"/>
              </a:p>
              <a:p>
                <a:pPr algn="l"/>
                <a:endParaRPr lang="fa-IR" sz="2756" dirty="0">
                  <a:cs typeface="B Nazanin" panose="00000400000000000000" pitchFamily="2" charset="-78"/>
                </a:endParaRPr>
              </a:p>
            </p:txBody>
          </p:sp>
        </mc:Choice>
        <mc:Fallback>
          <p:sp>
            <p:nvSpPr>
              <p:cNvPr id="75" name="TextBox 74"/>
              <p:cNvSpPr txBox="1">
                <a:spLocks noRot="1" noChangeAspect="1" noMove="1" noResize="1" noEditPoints="1" noAdjustHandles="1" noChangeArrowheads="1" noChangeShapeType="1" noTextEdit="1"/>
              </p:cNvSpPr>
              <p:nvPr/>
            </p:nvSpPr>
            <p:spPr>
              <a:xfrm>
                <a:off x="546401" y="21205822"/>
                <a:ext cx="5069750" cy="1243346"/>
              </a:xfrm>
              <a:prstGeom prst="rect">
                <a:avLst/>
              </a:prstGeom>
              <a:blipFill>
                <a:blip r:embed="rId6"/>
                <a:stretch>
                  <a:fillRect/>
                </a:stretch>
              </a:blipFill>
            </p:spPr>
            <p:txBody>
              <a:bodyPr/>
              <a:lstStyle/>
              <a:p>
                <a:r>
                  <a:rPr lang="en-US">
                    <a:noFill/>
                  </a:rPr>
                  <a:t> </a:t>
                </a:r>
              </a:p>
            </p:txBody>
          </p:sp>
        </mc:Fallback>
      </mc:AlternateContent>
      <p:pic>
        <p:nvPicPr>
          <p:cNvPr id="4" name="Picture 3"/>
          <p:cNvPicPr>
            <a:picLocks noChangeAspect="1"/>
          </p:cNvPicPr>
          <p:nvPr/>
        </p:nvPicPr>
        <p:blipFill>
          <a:blip r:embed="rId7"/>
          <a:stretch>
            <a:fillRect/>
          </a:stretch>
        </p:blipFill>
        <p:spPr>
          <a:xfrm>
            <a:off x="18337347" y="15729499"/>
            <a:ext cx="5731904" cy="4666995"/>
          </a:xfrm>
          <a:prstGeom prst="rect">
            <a:avLst/>
          </a:prstGeom>
        </p:spPr>
      </p:pic>
      <mc:AlternateContent xmlns:mc="http://schemas.openxmlformats.org/markup-compatibility/2006">
        <mc:Choice xmlns:a14="http://schemas.microsoft.com/office/drawing/2010/main" Requires="a14">
          <p:sp>
            <p:nvSpPr>
              <p:cNvPr id="33" name="TextBox 32"/>
              <p:cNvSpPr txBox="1"/>
              <p:nvPr/>
            </p:nvSpPr>
            <p:spPr>
              <a:xfrm>
                <a:off x="13984586" y="16338823"/>
                <a:ext cx="3617961" cy="876450"/>
              </a:xfrm>
              <a:prstGeom prst="rect">
                <a:avLst/>
              </a:prstGeom>
              <a:solidFill>
                <a:srgbClr val="F6882E"/>
              </a:solidFill>
              <a:ln/>
            </p:spPr>
            <p:style>
              <a:lnRef idx="2">
                <a:schemeClr val="accent6">
                  <a:shade val="50000"/>
                </a:schemeClr>
              </a:lnRef>
              <a:fillRef idx="1">
                <a:schemeClr val="accent6"/>
              </a:fillRef>
              <a:effectRef idx="0">
                <a:schemeClr val="accent6"/>
              </a:effectRef>
              <a:fontRef idx="minor">
                <a:schemeClr val="lt1"/>
              </a:fontRef>
            </p:style>
            <p:txBody>
              <a:bodyPr wrap="square" lIns="84574" tIns="42287" rIns="84574" bIns="42287" rtlCol="1">
                <a:spAutoFit/>
              </a:bodyPr>
              <a:lstStyle/>
              <a:p>
                <a:pPr/>
                <a14:m>
                  <m:oMathPara xmlns:m="http://schemas.openxmlformats.org/officeDocument/2006/math">
                    <m:oMathParaPr>
                      <m:jc m:val="centerGroup"/>
                    </m:oMathParaPr>
                    <m:oMath xmlns:m="http://schemas.openxmlformats.org/officeDocument/2006/math">
                      <m:sSub>
                        <m:sSubPr>
                          <m:ctrlPr>
                            <a:rPr lang="fa-IR" sz="2756" i="1">
                              <a:solidFill>
                                <a:schemeClr val="tx1"/>
                              </a:solidFill>
                              <a:latin typeface="Cambria Math" panose="02040503050406030204" pitchFamily="18" charset="0"/>
                            </a:rPr>
                          </m:ctrlPr>
                        </m:sSubPr>
                        <m:e>
                          <m:r>
                            <a:rPr lang="en-US" sz="2756" i="1">
                              <a:solidFill>
                                <a:schemeClr val="tx1"/>
                              </a:solidFill>
                              <a:latin typeface="Cambria Math"/>
                            </a:rPr>
                            <m:t>𝐻</m:t>
                          </m:r>
                        </m:e>
                        <m:sub>
                          <m:r>
                            <a:rPr lang="en-US" sz="2756" i="1">
                              <a:solidFill>
                                <a:schemeClr val="tx1"/>
                              </a:solidFill>
                              <a:latin typeface="Cambria Math"/>
                            </a:rPr>
                            <m:t>𝐸</m:t>
                          </m:r>
                        </m:sub>
                      </m:sSub>
                      <m:r>
                        <a:rPr lang="fa-IR" sz="2756" i="1">
                          <a:solidFill>
                            <a:schemeClr val="tx1"/>
                          </a:solidFill>
                          <a:latin typeface="Cambria Math"/>
                        </a:rPr>
                        <m:t>=</m:t>
                      </m:r>
                      <m:f>
                        <m:fPr>
                          <m:ctrlPr>
                            <a:rPr lang="fa-IR" sz="2756" i="1">
                              <a:solidFill>
                                <a:schemeClr val="tx1"/>
                              </a:solidFill>
                              <a:latin typeface="Cambria Math" panose="02040503050406030204" pitchFamily="18" charset="0"/>
                            </a:rPr>
                          </m:ctrlPr>
                        </m:fPr>
                        <m:num>
                          <m:sSub>
                            <m:sSubPr>
                              <m:ctrlPr>
                                <a:rPr lang="fa-IR" sz="2756" i="1">
                                  <a:solidFill>
                                    <a:schemeClr val="tx1"/>
                                  </a:solidFill>
                                  <a:latin typeface="Cambria Math" panose="02040503050406030204" pitchFamily="18" charset="0"/>
                                </a:rPr>
                              </m:ctrlPr>
                            </m:sSubPr>
                            <m:e>
                              <m:r>
                                <a:rPr lang="en-US" sz="2756" i="1">
                                  <a:solidFill>
                                    <a:schemeClr val="tx1"/>
                                  </a:solidFill>
                                  <a:latin typeface="Cambria Math"/>
                                </a:rPr>
                                <m:t>𝐻</m:t>
                              </m:r>
                            </m:e>
                            <m:sub>
                              <m:r>
                                <a:rPr lang="en-US" sz="2756" i="1">
                                  <a:solidFill>
                                    <a:schemeClr val="tx1"/>
                                  </a:solidFill>
                                  <a:latin typeface="Cambria Math"/>
                                </a:rPr>
                                <m:t>𝐶</m:t>
                              </m:r>
                              <m:r>
                                <a:rPr lang="en-US" sz="2756" i="1">
                                  <a:solidFill>
                                    <a:schemeClr val="tx1"/>
                                  </a:solidFill>
                                  <a:latin typeface="Cambria Math"/>
                                </a:rPr>
                                <m:t>1</m:t>
                              </m:r>
                            </m:sub>
                          </m:sSub>
                          <m:r>
                            <a:rPr lang="fa-IR" sz="2756" i="1">
                              <a:solidFill>
                                <a:schemeClr val="tx1"/>
                              </a:solidFill>
                              <a:latin typeface="Cambria Math"/>
                            </a:rPr>
                            <m:t>+</m:t>
                          </m:r>
                          <m:sSub>
                            <m:sSubPr>
                              <m:ctrlPr>
                                <a:rPr lang="fa-IR" sz="2756" i="1">
                                  <a:solidFill>
                                    <a:schemeClr val="tx1"/>
                                  </a:solidFill>
                                  <a:latin typeface="Cambria Math" panose="02040503050406030204" pitchFamily="18" charset="0"/>
                                </a:rPr>
                              </m:ctrlPr>
                            </m:sSubPr>
                            <m:e>
                              <m:r>
                                <a:rPr lang="en-US" sz="2756" i="1">
                                  <a:solidFill>
                                    <a:schemeClr val="tx1"/>
                                  </a:solidFill>
                                  <a:latin typeface="Cambria Math"/>
                                </a:rPr>
                                <m:t>𝐻</m:t>
                              </m:r>
                            </m:e>
                            <m:sub>
                              <m:r>
                                <a:rPr lang="en-US" sz="2756" i="1">
                                  <a:solidFill>
                                    <a:schemeClr val="tx1"/>
                                  </a:solidFill>
                                  <a:latin typeface="Cambria Math"/>
                                </a:rPr>
                                <m:t>𝐶</m:t>
                              </m:r>
                              <m:r>
                                <a:rPr lang="en-US" sz="2756" i="1">
                                  <a:solidFill>
                                    <a:schemeClr val="tx1"/>
                                  </a:solidFill>
                                  <a:latin typeface="Cambria Math"/>
                                </a:rPr>
                                <m:t>2</m:t>
                              </m:r>
                            </m:sub>
                          </m:sSub>
                        </m:num>
                        <m:den>
                          <m:r>
                            <a:rPr lang="en-US" sz="2756" i="1">
                              <a:solidFill>
                                <a:schemeClr val="tx1"/>
                              </a:solidFill>
                              <a:latin typeface="Cambria Math"/>
                            </a:rPr>
                            <m:t>2</m:t>
                          </m:r>
                        </m:den>
                      </m:f>
                    </m:oMath>
                  </m:oMathPara>
                </a14:m>
                <a:endParaRPr lang="fa-IR" sz="2756" dirty="0">
                  <a:solidFill>
                    <a:srgbClr val="FFFFFF"/>
                  </a:solidFill>
                </a:endParaRPr>
              </a:p>
            </p:txBody>
          </p:sp>
        </mc:Choice>
        <mc:Fallback>
          <p:sp>
            <p:nvSpPr>
              <p:cNvPr id="33" name="TextBox 32"/>
              <p:cNvSpPr txBox="1">
                <a:spLocks noRot="1" noChangeAspect="1" noMove="1" noResize="1" noEditPoints="1" noAdjustHandles="1" noChangeArrowheads="1" noChangeShapeType="1" noTextEdit="1"/>
              </p:cNvSpPr>
              <p:nvPr/>
            </p:nvSpPr>
            <p:spPr>
              <a:xfrm>
                <a:off x="13984586" y="16338823"/>
                <a:ext cx="3617961" cy="876450"/>
              </a:xfrm>
              <a:prstGeom prst="rect">
                <a:avLst/>
              </a:prstGeom>
              <a:blipFill>
                <a:blip r:embed="rId8"/>
                <a:stretch>
                  <a:fillRect/>
                </a:stretch>
              </a:blipFill>
              <a:ln/>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34" name="TextBox 33"/>
              <p:cNvSpPr txBox="1"/>
              <p:nvPr/>
            </p:nvSpPr>
            <p:spPr>
              <a:xfrm>
                <a:off x="13984584" y="18423188"/>
                <a:ext cx="3602737" cy="876450"/>
              </a:xfrm>
              <a:prstGeom prst="rect">
                <a:avLst/>
              </a:prstGeom>
              <a:solidFill>
                <a:srgbClr val="94C848"/>
              </a:solidFill>
              <a:ln/>
            </p:spPr>
            <p:style>
              <a:lnRef idx="2">
                <a:schemeClr val="accent3">
                  <a:shade val="50000"/>
                </a:schemeClr>
              </a:lnRef>
              <a:fillRef idx="1">
                <a:schemeClr val="accent3"/>
              </a:fillRef>
              <a:effectRef idx="0">
                <a:schemeClr val="accent3"/>
              </a:effectRef>
              <a:fontRef idx="minor">
                <a:schemeClr val="lt1"/>
              </a:fontRef>
            </p:style>
            <p:txBody>
              <a:bodyPr wrap="square" lIns="84574" tIns="42287" rIns="84574" bIns="42287" rtlCol="1">
                <a:spAutoFit/>
              </a:bodyPr>
              <a:lstStyle/>
              <a:p>
                <a:pPr/>
                <a14:m>
                  <m:oMathPara xmlns:m="http://schemas.openxmlformats.org/officeDocument/2006/math">
                    <m:oMathParaPr>
                      <m:jc m:val="centerGroup"/>
                    </m:oMathParaPr>
                    <m:oMath xmlns:m="http://schemas.openxmlformats.org/officeDocument/2006/math">
                      <m:sSub>
                        <m:sSubPr>
                          <m:ctrlPr>
                            <a:rPr lang="fa-IR" sz="2756" i="1">
                              <a:solidFill>
                                <a:schemeClr val="tx1"/>
                              </a:solidFill>
                              <a:latin typeface="Cambria Math" panose="02040503050406030204" pitchFamily="18" charset="0"/>
                            </a:rPr>
                          </m:ctrlPr>
                        </m:sSubPr>
                        <m:e>
                          <m:r>
                            <a:rPr lang="en-US" sz="2756" i="1">
                              <a:solidFill>
                                <a:schemeClr val="tx1"/>
                              </a:solidFill>
                              <a:latin typeface="Cambria Math"/>
                            </a:rPr>
                            <m:t>𝐻</m:t>
                          </m:r>
                        </m:e>
                        <m:sub>
                          <m:r>
                            <a:rPr lang="en-US" sz="2756" i="1">
                              <a:solidFill>
                                <a:schemeClr val="tx1"/>
                              </a:solidFill>
                              <a:latin typeface="Cambria Math"/>
                            </a:rPr>
                            <m:t>𝐶</m:t>
                          </m:r>
                        </m:sub>
                      </m:sSub>
                      <m:r>
                        <a:rPr lang="fa-IR" sz="2756" i="1">
                          <a:solidFill>
                            <a:schemeClr val="tx1"/>
                          </a:solidFill>
                          <a:latin typeface="Cambria Math"/>
                        </a:rPr>
                        <m:t>=</m:t>
                      </m:r>
                      <m:f>
                        <m:fPr>
                          <m:ctrlPr>
                            <a:rPr lang="fa-IR" sz="2756" i="1">
                              <a:solidFill>
                                <a:schemeClr val="tx1"/>
                              </a:solidFill>
                              <a:latin typeface="Cambria Math" panose="02040503050406030204" pitchFamily="18" charset="0"/>
                            </a:rPr>
                          </m:ctrlPr>
                        </m:fPr>
                        <m:num>
                          <m:sSub>
                            <m:sSubPr>
                              <m:ctrlPr>
                                <a:rPr lang="fa-IR" sz="2756" i="1">
                                  <a:solidFill>
                                    <a:schemeClr val="tx1"/>
                                  </a:solidFill>
                                  <a:latin typeface="Cambria Math" panose="02040503050406030204" pitchFamily="18" charset="0"/>
                                </a:rPr>
                              </m:ctrlPr>
                            </m:sSubPr>
                            <m:e>
                              <m:r>
                                <a:rPr lang="en-US" sz="2756" i="1">
                                  <a:solidFill>
                                    <a:schemeClr val="tx1"/>
                                  </a:solidFill>
                                  <a:latin typeface="Cambria Math"/>
                                </a:rPr>
                                <m:t>𝐻</m:t>
                              </m:r>
                            </m:e>
                            <m:sub>
                              <m:r>
                                <a:rPr lang="en-US" sz="2756" i="1">
                                  <a:solidFill>
                                    <a:schemeClr val="tx1"/>
                                  </a:solidFill>
                                  <a:latin typeface="Cambria Math"/>
                                </a:rPr>
                                <m:t>𝐶</m:t>
                              </m:r>
                              <m:r>
                                <a:rPr lang="en-US" sz="2756" i="1">
                                  <a:solidFill>
                                    <a:schemeClr val="tx1"/>
                                  </a:solidFill>
                                  <a:latin typeface="Cambria Math"/>
                                </a:rPr>
                                <m:t>1</m:t>
                              </m:r>
                            </m:sub>
                          </m:sSub>
                          <m:r>
                            <a:rPr lang="fa-IR" sz="2756" i="1">
                              <a:solidFill>
                                <a:schemeClr val="tx1"/>
                              </a:solidFill>
                              <a:latin typeface="Cambria Math"/>
                            </a:rPr>
                            <m:t>−</m:t>
                          </m:r>
                          <m:sSub>
                            <m:sSubPr>
                              <m:ctrlPr>
                                <a:rPr lang="fa-IR" sz="2756" i="1">
                                  <a:solidFill>
                                    <a:schemeClr val="tx1"/>
                                  </a:solidFill>
                                  <a:latin typeface="Cambria Math" panose="02040503050406030204" pitchFamily="18" charset="0"/>
                                </a:rPr>
                              </m:ctrlPr>
                            </m:sSubPr>
                            <m:e>
                              <m:r>
                                <a:rPr lang="en-US" sz="2756" i="1">
                                  <a:solidFill>
                                    <a:schemeClr val="tx1"/>
                                  </a:solidFill>
                                  <a:latin typeface="Cambria Math"/>
                                </a:rPr>
                                <m:t>𝐻</m:t>
                              </m:r>
                            </m:e>
                            <m:sub>
                              <m:r>
                                <a:rPr lang="en-US" sz="2756" i="1">
                                  <a:solidFill>
                                    <a:schemeClr val="tx1"/>
                                  </a:solidFill>
                                  <a:latin typeface="Cambria Math"/>
                                </a:rPr>
                                <m:t>𝐶</m:t>
                              </m:r>
                              <m:r>
                                <a:rPr lang="en-US" sz="2756" i="1">
                                  <a:solidFill>
                                    <a:schemeClr val="tx1"/>
                                  </a:solidFill>
                                  <a:latin typeface="Cambria Math"/>
                                </a:rPr>
                                <m:t>2</m:t>
                              </m:r>
                            </m:sub>
                          </m:sSub>
                        </m:num>
                        <m:den>
                          <m:r>
                            <a:rPr lang="en-US" sz="2756" i="1">
                              <a:solidFill>
                                <a:schemeClr val="tx1"/>
                              </a:solidFill>
                              <a:latin typeface="Cambria Math"/>
                            </a:rPr>
                            <m:t>2</m:t>
                          </m:r>
                        </m:den>
                      </m:f>
                    </m:oMath>
                  </m:oMathPara>
                </a14:m>
                <a:endParaRPr lang="fa-IR" sz="2756" dirty="0">
                  <a:solidFill>
                    <a:schemeClr val="tx1"/>
                  </a:solidFill>
                </a:endParaRPr>
              </a:p>
            </p:txBody>
          </p:sp>
        </mc:Choice>
        <mc:Fallback>
          <p:sp>
            <p:nvSpPr>
              <p:cNvPr id="34" name="TextBox 33"/>
              <p:cNvSpPr txBox="1">
                <a:spLocks noRot="1" noChangeAspect="1" noMove="1" noResize="1" noEditPoints="1" noAdjustHandles="1" noChangeArrowheads="1" noChangeShapeType="1" noTextEdit="1"/>
              </p:cNvSpPr>
              <p:nvPr/>
            </p:nvSpPr>
            <p:spPr>
              <a:xfrm>
                <a:off x="13984584" y="18423188"/>
                <a:ext cx="3602737" cy="876450"/>
              </a:xfrm>
              <a:prstGeom prst="rect">
                <a:avLst/>
              </a:prstGeom>
              <a:blipFill>
                <a:blip r:embed="rId9"/>
                <a:stretch>
                  <a:fillRect/>
                </a:stretch>
              </a:blipFill>
              <a:ln/>
            </p:spPr>
            <p:txBody>
              <a:bodyPr/>
              <a:lstStyle/>
              <a:p>
                <a:r>
                  <a:rPr lang="en-US">
                    <a:noFill/>
                  </a:rPr>
                  <a:t> </a:t>
                </a:r>
              </a:p>
            </p:txBody>
          </p:sp>
        </mc:Fallback>
      </mc:AlternateContent>
      <p:sp>
        <p:nvSpPr>
          <p:cNvPr id="3" name="TextBox 2"/>
          <p:cNvSpPr txBox="1"/>
          <p:nvPr/>
        </p:nvSpPr>
        <p:spPr>
          <a:xfrm>
            <a:off x="13005169" y="21089107"/>
            <a:ext cx="11471596" cy="1098626"/>
          </a:xfrm>
          <a:prstGeom prst="rect">
            <a:avLst/>
          </a:prstGeom>
          <a:noFill/>
        </p:spPr>
        <p:txBody>
          <a:bodyPr wrap="square" lIns="84574" tIns="42287" rIns="84574" bIns="42287" rtlCol="1">
            <a:spAutoFit/>
          </a:bodyPr>
          <a:lstStyle/>
          <a:p>
            <a:pPr algn="just"/>
            <a:r>
              <a:rPr lang="fa-IR" sz="3292" dirty="0">
                <a:cs typeface="B Nazanin" panose="00000400000000000000" pitchFamily="2" charset="-78"/>
              </a:rPr>
              <a:t>متن مقاله متن مقاله متن مقاله متن مقاله متن مقاله متن مقاله متن مقاله (</a:t>
            </a:r>
            <a:r>
              <a:rPr lang="en-US" sz="3292" dirty="0">
                <a:cs typeface="B Nazanin" panose="00000400000000000000" pitchFamily="2" charset="-78"/>
              </a:rPr>
              <a:t>B </a:t>
            </a:r>
            <a:r>
              <a:rPr lang="en-US" sz="3292" dirty="0" err="1">
                <a:cs typeface="B Nazanin" panose="00000400000000000000" pitchFamily="2" charset="-78"/>
              </a:rPr>
              <a:t>Nazanin</a:t>
            </a:r>
            <a:r>
              <a:rPr lang="fa-IR" sz="3292" dirty="0">
                <a:cs typeface="B Nazanin" panose="00000400000000000000" pitchFamily="2" charset="-78"/>
              </a:rPr>
              <a:t> ۳۳.۳ نازک)</a:t>
            </a:r>
          </a:p>
        </p:txBody>
      </p:sp>
      <p:pic>
        <p:nvPicPr>
          <p:cNvPr id="35" name="Picture 3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7906908" y="1166927"/>
            <a:ext cx="3990292" cy="2088588"/>
          </a:xfrm>
          <a:prstGeom prst="rect">
            <a:avLst/>
          </a:prstGeom>
        </p:spPr>
      </p:pic>
      <p:sp>
        <p:nvSpPr>
          <p:cNvPr id="37" name="Rectangle 36"/>
          <p:cNvSpPr/>
          <p:nvPr/>
        </p:nvSpPr>
        <p:spPr bwMode="auto">
          <a:xfrm>
            <a:off x="12495012" y="5416733"/>
            <a:ext cx="11981753" cy="710846"/>
          </a:xfrm>
          <a:prstGeom prst="rect">
            <a:avLst/>
          </a:prstGeom>
          <a:no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6"/>
          </a:lnRef>
          <a:fillRef idx="3">
            <a:schemeClr val="accent6"/>
          </a:fillRef>
          <a:effectRef idx="3">
            <a:schemeClr val="accent6"/>
          </a:effectRef>
          <a:fontRef idx="minor">
            <a:schemeClr val="lt1"/>
          </a:fontRef>
        </p:style>
        <p:txBody>
          <a:bodyPr lIns="73632" tIns="36816" rIns="73632" bIns="36816" anchor="b"/>
          <a:lstStyle/>
          <a:p>
            <a:pPr algn="ctr">
              <a:defRPr/>
            </a:pPr>
            <a:r>
              <a:rPr lang="fa-IR" sz="3598" b="1" dirty="0">
                <a:solidFill>
                  <a:schemeClr val="tx1"/>
                </a:solidFill>
                <a:latin typeface="Adobe Garamond Pro" pitchFamily="18" charset="0"/>
              </a:rPr>
              <a:t>مقدمه</a:t>
            </a:r>
            <a:endParaRPr lang="en-US" sz="3598" b="1" dirty="0">
              <a:ln w="12700">
                <a:solidFill>
                  <a:srgbClr val="0215CA"/>
                </a:solidFill>
                <a:prstDash val="solid"/>
              </a:ln>
              <a:solidFill>
                <a:schemeClr val="tx1"/>
              </a:solidFill>
              <a:effectLst>
                <a:outerShdw blurRad="38100" dist="38100" dir="2700000" algn="tl">
                  <a:srgbClr val="000000">
                    <a:alpha val="43137"/>
                  </a:srgbClr>
                </a:outerShdw>
              </a:effectLst>
            </a:endParaRPr>
          </a:p>
        </p:txBody>
      </p:sp>
      <p:sp>
        <p:nvSpPr>
          <p:cNvPr id="5" name="TextBox 4"/>
          <p:cNvSpPr txBox="1"/>
          <p:nvPr/>
        </p:nvSpPr>
        <p:spPr>
          <a:xfrm>
            <a:off x="22169652" y="1474470"/>
            <a:ext cx="2184600" cy="1956168"/>
          </a:xfrm>
          <a:prstGeom prst="rect">
            <a:avLst/>
          </a:prstGeom>
          <a:noFill/>
          <a:ln>
            <a:solidFill>
              <a:schemeClr val="tx1"/>
            </a:solidFill>
          </a:ln>
        </p:spPr>
        <p:txBody>
          <a:bodyPr wrap="square" lIns="84574" tIns="42287" rIns="84574" bIns="42287" rtlCol="0">
            <a:spAutoFit/>
          </a:bodyPr>
          <a:lstStyle/>
          <a:p>
            <a:pPr algn="ctr"/>
            <a:endParaRPr lang="fa-IR" sz="1601" b="1" dirty="0">
              <a:cs typeface="B Jadid" panose="00000700000000000000" pitchFamily="2" charset="-78"/>
            </a:endParaRPr>
          </a:p>
          <a:p>
            <a:pPr algn="ctr"/>
            <a:r>
              <a:rPr lang="fa-IR" sz="2985" b="1" dirty="0">
                <a:cs typeface="B Yekan" panose="00000400000000000000" pitchFamily="2" charset="-78"/>
              </a:rPr>
              <a:t>آرم دانشگاه برگزارکننده کنفرانس</a:t>
            </a:r>
          </a:p>
          <a:p>
            <a:pPr algn="ctr"/>
            <a:endParaRPr lang="fa-IR" sz="1601" b="1" dirty="0">
              <a:cs typeface="B Jadid" panose="00000700000000000000" pitchFamily="2" charset="-78"/>
            </a:endParaRPr>
          </a:p>
        </p:txBody>
      </p:sp>
      <p:sp>
        <p:nvSpPr>
          <p:cNvPr id="7" name="TextBox 6"/>
          <p:cNvSpPr txBox="1"/>
          <p:nvPr/>
        </p:nvSpPr>
        <p:spPr>
          <a:xfrm>
            <a:off x="1016096" y="1672364"/>
            <a:ext cx="2769193" cy="1956168"/>
          </a:xfrm>
          <a:prstGeom prst="rect">
            <a:avLst/>
          </a:prstGeom>
          <a:noFill/>
          <a:ln>
            <a:solidFill>
              <a:schemeClr val="tx1"/>
            </a:solidFill>
          </a:ln>
        </p:spPr>
        <p:txBody>
          <a:bodyPr wrap="square" lIns="84574" tIns="42287" rIns="84574" bIns="42287" rtlCol="0">
            <a:spAutoFit/>
          </a:bodyPr>
          <a:lstStyle/>
          <a:p>
            <a:pPr algn="ctr"/>
            <a:endParaRPr lang="fa-IR" sz="1601" b="1" dirty="0">
              <a:cs typeface="B Jadid" panose="00000700000000000000" pitchFamily="2" charset="-78"/>
            </a:endParaRPr>
          </a:p>
          <a:p>
            <a:pPr algn="ctr"/>
            <a:r>
              <a:rPr lang="fa-IR" sz="2985" b="1" dirty="0">
                <a:cs typeface="B Yekan" panose="00000400000000000000" pitchFamily="2" charset="-78"/>
              </a:rPr>
              <a:t>آرم دانشگاه/موسسه مولف</a:t>
            </a:r>
            <a:endParaRPr lang="fa-IR" sz="1601" b="1" dirty="0">
              <a:cs typeface="B Jadid" panose="00000700000000000000" pitchFamily="2" charset="-78"/>
            </a:endParaRPr>
          </a:p>
          <a:p>
            <a:pPr algn="ctr"/>
            <a:endParaRPr lang="en-US" sz="1601" b="1" dirty="0">
              <a:cs typeface="B Jadid" panose="00000700000000000000" pitchFamily="2" charset="-7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4354</TotalTime>
  <Words>830</Words>
  <Application>Microsoft Office PowerPoint</Application>
  <PresentationFormat>Custom</PresentationFormat>
  <Paragraphs>60</Paragraphs>
  <Slides>1</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vt:i4>
      </vt:variant>
    </vt:vector>
  </HeadingPairs>
  <TitlesOfParts>
    <vt:vector size="11" baseType="lpstr">
      <vt:lpstr>Adobe Garamond Pro</vt:lpstr>
      <vt:lpstr>Arial</vt:lpstr>
      <vt:lpstr>B Jadid</vt:lpstr>
      <vt:lpstr>B Nazanin</vt:lpstr>
      <vt:lpstr>B Titr</vt:lpstr>
      <vt:lpstr>B Yekan</vt:lpstr>
      <vt:lpstr>Calibri</vt:lpstr>
      <vt:lpstr>Cambria Math</vt:lpstr>
      <vt:lpstr>Times New Roman</vt:lpstr>
      <vt:lpstr>Office Theme</vt:lpstr>
      <vt:lpstr>PowerPoint Presentation</vt:lpstr>
    </vt:vector>
  </TitlesOfParts>
  <Company>MRT www.Win2Farsi.com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MRT</dc:creator>
  <cp:lastModifiedBy>Asghar Asgari</cp:lastModifiedBy>
  <cp:revision>235</cp:revision>
  <cp:lastPrinted>1601-01-01T00:00:00Z</cp:lastPrinted>
  <dcterms:created xsi:type="dcterms:W3CDTF">2011-02-17T22:15:01Z</dcterms:created>
  <dcterms:modified xsi:type="dcterms:W3CDTF">2022-12-26T12:32:23Z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4</vt:i4>
  </property>
</Properties>
</file>